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4"/>
  </p:sldMasterIdLst>
  <p:notesMasterIdLst>
    <p:notesMasterId r:id="rId16"/>
  </p:notesMasterIdLst>
  <p:sldIdLst>
    <p:sldId id="447" r:id="rId5"/>
    <p:sldId id="448" r:id="rId6"/>
    <p:sldId id="431" r:id="rId7"/>
    <p:sldId id="432" r:id="rId8"/>
    <p:sldId id="434" r:id="rId9"/>
    <p:sldId id="450" r:id="rId10"/>
    <p:sldId id="436" r:id="rId11"/>
    <p:sldId id="441" r:id="rId12"/>
    <p:sldId id="442" r:id="rId13"/>
    <p:sldId id="449" r:id="rId14"/>
    <p:sldId id="44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7139" autoAdjust="0"/>
  </p:normalViewPr>
  <p:slideViewPr>
    <p:cSldViewPr snapToGrid="0" showGuides="1">
      <p:cViewPr varScale="1">
        <p:scale>
          <a:sx n="66" d="100"/>
          <a:sy n="66" d="100"/>
        </p:scale>
        <p:origin x="668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269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ntasir Ahmed" userId="b1005b0089d79258" providerId="LiveId" clId="{5FF7EE9D-FEFA-4CD0-9CEE-D71E63D90707}"/>
    <pc:docChg chg="undo redo custSel addSld delSld modSld sldOrd">
      <pc:chgData name="Muntasir Ahmed" userId="b1005b0089d79258" providerId="LiveId" clId="{5FF7EE9D-FEFA-4CD0-9CEE-D71E63D90707}" dt="2025-05-20T05:16:25.334" v="1778"/>
      <pc:docMkLst>
        <pc:docMk/>
      </pc:docMkLst>
      <pc:sldChg chg="addSp delSp modSp del mod chgLayout">
        <pc:chgData name="Muntasir Ahmed" userId="b1005b0089d79258" providerId="LiveId" clId="{5FF7EE9D-FEFA-4CD0-9CEE-D71E63D90707}" dt="2025-05-20T03:29:27.335" v="99" actId="2696"/>
        <pc:sldMkLst>
          <pc:docMk/>
          <pc:sldMk cId="1556578502" sldId="429"/>
        </pc:sldMkLst>
        <pc:spChg chg="del mo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2" creationId="{CB784941-87FF-CAD4-3D33-B7B16F16F69D}"/>
          </ac:spMkLst>
        </pc:spChg>
        <pc:spChg chg="del mo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3" creationId="{163867CE-F44C-C8C2-2E2E-600A04B16656}"/>
          </ac:spMkLst>
        </pc:spChg>
        <pc:spChg chg="mod or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4" creationId="{B45EA8D0-2CFA-EEAA-0866-57316100B169}"/>
          </ac:spMkLst>
        </pc:spChg>
        <pc:spChg chg="mod or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5" creationId="{0F6E3FD2-5CF1-A45F-3674-06C79E6404CB}"/>
          </ac:spMkLst>
        </pc:spChg>
        <pc:spChg chg="mod or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6" creationId="{6A79887A-26C3-C440-59D2-C03FC5A6BBAD}"/>
          </ac:spMkLst>
        </pc:spChg>
        <pc:spChg chg="add del mo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7" creationId="{A2A7F9FF-082E-48CA-ABBD-8F0CAE9F454E}"/>
          </ac:spMkLst>
        </pc:spChg>
        <pc:spChg chg="add del mo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8" creationId="{430C540B-8F1E-4EAD-9DBE-17A56BF24BDE}"/>
          </ac:spMkLst>
        </pc:spChg>
        <pc:spChg chg="add del mo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9" creationId="{A8C334C9-AD39-4266-9198-4CCF3BAAADE3}"/>
          </ac:spMkLst>
        </pc:spChg>
        <pc:spChg chg="add mod or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10" creationId="{46741255-64E4-4A4B-8A31-AA9538CA1BFF}"/>
          </ac:spMkLst>
        </pc:spChg>
        <pc:spChg chg="add mod ord">
          <ac:chgData name="Muntasir Ahmed" userId="b1005b0089d79258" providerId="LiveId" clId="{5FF7EE9D-FEFA-4CD0-9CEE-D71E63D90707}" dt="2025-05-20T03:29:20.704" v="98" actId="6264"/>
          <ac:spMkLst>
            <pc:docMk/>
            <pc:sldMk cId="1556578502" sldId="429"/>
            <ac:spMk id="11" creationId="{738D5633-FB5E-4AF0-8658-F33884772E68}"/>
          </ac:spMkLst>
        </pc:spChg>
      </pc:sldChg>
      <pc:sldChg chg="addSp delSp modSp mod">
        <pc:chgData name="Muntasir Ahmed" userId="b1005b0089d79258" providerId="LiveId" clId="{5FF7EE9D-FEFA-4CD0-9CEE-D71E63D90707}" dt="2025-05-20T03:52:59.176" v="581" actId="478"/>
        <pc:sldMkLst>
          <pc:docMk/>
          <pc:sldMk cId="2928808705" sldId="431"/>
        </pc:sldMkLst>
        <pc:spChg chg="mod">
          <ac:chgData name="Muntasir Ahmed" userId="b1005b0089d79258" providerId="LiveId" clId="{5FF7EE9D-FEFA-4CD0-9CEE-D71E63D90707}" dt="2025-05-20T03:52:33.269" v="579" actId="207"/>
          <ac:spMkLst>
            <pc:docMk/>
            <pc:sldMk cId="2928808705" sldId="431"/>
            <ac:spMk id="2" creationId="{BF5BA4AC-8094-8136-B492-AAD62B2551BB}"/>
          </ac:spMkLst>
        </pc:spChg>
        <pc:spChg chg="mod">
          <ac:chgData name="Muntasir Ahmed" userId="b1005b0089d79258" providerId="LiveId" clId="{5FF7EE9D-FEFA-4CD0-9CEE-D71E63D90707}" dt="2025-05-20T03:52:46.262" v="580" actId="207"/>
          <ac:spMkLst>
            <pc:docMk/>
            <pc:sldMk cId="2928808705" sldId="431"/>
            <ac:spMk id="4" creationId="{A55C16DD-0ED6-3900-3BFA-8607CC823314}"/>
          </ac:spMkLst>
        </pc:spChg>
        <pc:spChg chg="del">
          <ac:chgData name="Muntasir Ahmed" userId="b1005b0089d79258" providerId="LiveId" clId="{5FF7EE9D-FEFA-4CD0-9CEE-D71E63D90707}" dt="2025-05-20T03:52:59.176" v="581" actId="478"/>
          <ac:spMkLst>
            <pc:docMk/>
            <pc:sldMk cId="2928808705" sldId="431"/>
            <ac:spMk id="6" creationId="{D073CC20-8D9A-24C4-4CE1-0CAB1602F412}"/>
          </ac:spMkLst>
        </pc:spChg>
        <pc:spChg chg="add del mod">
          <ac:chgData name="Muntasir Ahmed" userId="b1005b0089d79258" providerId="LiveId" clId="{5FF7EE9D-FEFA-4CD0-9CEE-D71E63D90707}" dt="2025-05-20T03:49:15.234" v="336" actId="478"/>
          <ac:spMkLst>
            <pc:docMk/>
            <pc:sldMk cId="2928808705" sldId="431"/>
            <ac:spMk id="8" creationId="{D0B60FDD-39D5-4F44-89CE-D7D2D8FBF472}"/>
          </ac:spMkLst>
        </pc:spChg>
        <pc:spChg chg="add del mod">
          <ac:chgData name="Muntasir Ahmed" userId="b1005b0089d79258" providerId="LiveId" clId="{5FF7EE9D-FEFA-4CD0-9CEE-D71E63D90707}" dt="2025-05-20T03:49:21.264" v="339" actId="478"/>
          <ac:spMkLst>
            <pc:docMk/>
            <pc:sldMk cId="2928808705" sldId="431"/>
            <ac:spMk id="11" creationId="{26FEFD2E-805E-4B1C-B9BF-0BC79802B1AA}"/>
          </ac:spMkLst>
        </pc:spChg>
        <pc:picChg chg="add del">
          <ac:chgData name="Muntasir Ahmed" userId="b1005b0089d79258" providerId="LiveId" clId="{5FF7EE9D-FEFA-4CD0-9CEE-D71E63D90707}" dt="2025-05-20T03:49:19.076" v="338" actId="478"/>
          <ac:picMkLst>
            <pc:docMk/>
            <pc:sldMk cId="2928808705" sldId="431"/>
            <ac:picMk id="9" creationId="{7743F3E8-4F79-E699-9A15-05182476C384}"/>
          </ac:picMkLst>
        </pc:picChg>
        <pc:picChg chg="add del">
          <ac:chgData name="Muntasir Ahmed" userId="b1005b0089d79258" providerId="LiveId" clId="{5FF7EE9D-FEFA-4CD0-9CEE-D71E63D90707}" dt="2025-05-20T03:49:17.051" v="337"/>
          <ac:picMkLst>
            <pc:docMk/>
            <pc:sldMk cId="2928808705" sldId="431"/>
            <ac:picMk id="3074" creationId="{312674E6-3C20-4C03-85B5-0B458EAFD06D}"/>
          </ac:picMkLst>
        </pc:picChg>
        <pc:picChg chg="add mod">
          <ac:chgData name="Muntasir Ahmed" userId="b1005b0089d79258" providerId="LiveId" clId="{5FF7EE9D-FEFA-4CD0-9CEE-D71E63D90707}" dt="2025-05-20T03:49:55.757" v="344" actId="14100"/>
          <ac:picMkLst>
            <pc:docMk/>
            <pc:sldMk cId="2928808705" sldId="431"/>
            <ac:picMk id="3076" creationId="{31D7A584-8759-494D-AD8B-6554EA4DEB69}"/>
          </ac:picMkLst>
        </pc:picChg>
      </pc:sldChg>
      <pc:sldChg chg="addSp delSp modSp mod modClrScheme chgLayout">
        <pc:chgData name="Muntasir Ahmed" userId="b1005b0089d79258" providerId="LiveId" clId="{5FF7EE9D-FEFA-4CD0-9CEE-D71E63D90707}" dt="2025-05-20T05:07:52.716" v="1745" actId="14100"/>
        <pc:sldMkLst>
          <pc:docMk/>
          <pc:sldMk cId="2929639390" sldId="432"/>
        </pc:sldMkLst>
        <pc:spChg chg="add del mod ord">
          <ac:chgData name="Muntasir Ahmed" userId="b1005b0089d79258" providerId="LiveId" clId="{5FF7EE9D-FEFA-4CD0-9CEE-D71E63D90707}" dt="2025-05-20T04:02:01.136" v="686" actId="700"/>
          <ac:spMkLst>
            <pc:docMk/>
            <pc:sldMk cId="2929639390" sldId="432"/>
            <ac:spMk id="2" creationId="{653A2F6A-5D2F-45ED-B3A0-36B7063DEE14}"/>
          </ac:spMkLst>
        </pc:spChg>
        <pc:spChg chg="add del mod ord">
          <ac:chgData name="Muntasir Ahmed" userId="b1005b0089d79258" providerId="LiveId" clId="{5FF7EE9D-FEFA-4CD0-9CEE-D71E63D90707}" dt="2025-05-20T04:02:01.136" v="686" actId="700"/>
          <ac:spMkLst>
            <pc:docMk/>
            <pc:sldMk cId="2929639390" sldId="432"/>
            <ac:spMk id="3" creationId="{E8E52EBA-CEA3-4E0B-B340-E8EF5F8F3178}"/>
          </ac:spMkLst>
        </pc:spChg>
        <pc:spChg chg="mod ord">
          <ac:chgData name="Muntasir Ahmed" userId="b1005b0089d79258" providerId="LiveId" clId="{5FF7EE9D-FEFA-4CD0-9CEE-D71E63D90707}" dt="2025-05-20T04:14:03.200" v="880" actId="1076"/>
          <ac:spMkLst>
            <pc:docMk/>
            <pc:sldMk cId="2929639390" sldId="432"/>
            <ac:spMk id="4" creationId="{3C203AE4-8DF2-F3EF-071A-CE46B657F39D}"/>
          </ac:spMkLst>
        </pc:spChg>
        <pc:spChg chg="mod ord">
          <ac:chgData name="Muntasir Ahmed" userId="b1005b0089d79258" providerId="LiveId" clId="{5FF7EE9D-FEFA-4CD0-9CEE-D71E63D90707}" dt="2025-05-20T04:15:01.097" v="885" actId="1076"/>
          <ac:spMkLst>
            <pc:docMk/>
            <pc:sldMk cId="2929639390" sldId="432"/>
            <ac:spMk id="5" creationId="{7A7B861A-5931-88C2-466E-50791DD9E663}"/>
          </ac:spMkLst>
        </pc:spChg>
        <pc:spChg chg="mod ord">
          <ac:chgData name="Muntasir Ahmed" userId="b1005b0089d79258" providerId="LiveId" clId="{5FF7EE9D-FEFA-4CD0-9CEE-D71E63D90707}" dt="2025-05-20T04:02:01.136" v="686" actId="700"/>
          <ac:spMkLst>
            <pc:docMk/>
            <pc:sldMk cId="2929639390" sldId="432"/>
            <ac:spMk id="6" creationId="{4E1B3758-7F16-D373-F40B-234E703801AB}"/>
          </ac:spMkLst>
        </pc:spChg>
        <pc:spChg chg="add del mod ord">
          <ac:chgData name="Muntasir Ahmed" userId="b1005b0089d79258" providerId="LiveId" clId="{5FF7EE9D-FEFA-4CD0-9CEE-D71E63D90707}" dt="2025-05-20T05:07:52.716" v="1745" actId="14100"/>
          <ac:spMkLst>
            <pc:docMk/>
            <pc:sldMk cId="2929639390" sldId="432"/>
            <ac:spMk id="7" creationId="{ED8623A0-660E-F27D-1FD2-03EE59A84DD1}"/>
          </ac:spMkLst>
        </pc:spChg>
        <pc:spChg chg="add del mod ord">
          <ac:chgData name="Muntasir Ahmed" userId="b1005b0089d79258" providerId="LiveId" clId="{5FF7EE9D-FEFA-4CD0-9CEE-D71E63D90707}" dt="2025-05-20T04:15:26.045" v="888" actId="14100"/>
          <ac:spMkLst>
            <pc:docMk/>
            <pc:sldMk cId="2929639390" sldId="432"/>
            <ac:spMk id="8" creationId="{662AB971-711C-1F0C-E114-185C4A44E74C}"/>
          </ac:spMkLst>
        </pc:spChg>
        <pc:spChg chg="add del mod ord">
          <ac:chgData name="Muntasir Ahmed" userId="b1005b0089d79258" providerId="LiveId" clId="{5FF7EE9D-FEFA-4CD0-9CEE-D71E63D90707}" dt="2025-05-20T04:02:01.136" v="686" actId="700"/>
          <ac:spMkLst>
            <pc:docMk/>
            <pc:sldMk cId="2929639390" sldId="432"/>
            <ac:spMk id="9" creationId="{DB30AC50-C44A-4EA3-AF44-8EEDEA3EC9F3}"/>
          </ac:spMkLst>
        </pc:spChg>
        <pc:spChg chg="add del mod ord">
          <ac:chgData name="Muntasir Ahmed" userId="b1005b0089d79258" providerId="LiveId" clId="{5FF7EE9D-FEFA-4CD0-9CEE-D71E63D90707}" dt="2025-05-20T04:02:01.136" v="686" actId="700"/>
          <ac:spMkLst>
            <pc:docMk/>
            <pc:sldMk cId="2929639390" sldId="432"/>
            <ac:spMk id="10" creationId="{F1036C67-09F2-494C-AAA2-57916C2295C8}"/>
          </ac:spMkLst>
        </pc:spChg>
        <pc:graphicFrameChg chg="add mod modGraphic">
          <ac:chgData name="Muntasir Ahmed" userId="b1005b0089d79258" providerId="LiveId" clId="{5FF7EE9D-FEFA-4CD0-9CEE-D71E63D90707}" dt="2025-05-20T05:04:08.500" v="1738" actId="313"/>
          <ac:graphicFrameMkLst>
            <pc:docMk/>
            <pc:sldMk cId="2929639390" sldId="432"/>
            <ac:graphicFrameMk id="11" creationId="{E8B93442-5816-4C83-9651-CDB1EC091B87}"/>
          </ac:graphicFrameMkLst>
        </pc:graphicFrameChg>
        <pc:picChg chg="add mod">
          <ac:chgData name="Muntasir Ahmed" userId="b1005b0089d79258" providerId="LiveId" clId="{5FF7EE9D-FEFA-4CD0-9CEE-D71E63D90707}" dt="2025-05-20T04:13:41.852" v="877" actId="167"/>
          <ac:picMkLst>
            <pc:docMk/>
            <pc:sldMk cId="2929639390" sldId="432"/>
            <ac:picMk id="4098" creationId="{69FBF1F7-F1B2-456D-85D9-A99B0AA23615}"/>
          </ac:picMkLst>
        </pc:picChg>
      </pc:sldChg>
      <pc:sldChg chg="addSp delSp modSp mod ord">
        <pc:chgData name="Muntasir Ahmed" userId="b1005b0089d79258" providerId="LiveId" clId="{5FF7EE9D-FEFA-4CD0-9CEE-D71E63D90707}" dt="2025-05-20T04:53:51.301" v="1733" actId="1076"/>
        <pc:sldMkLst>
          <pc:docMk/>
          <pc:sldMk cId="456919469" sldId="434"/>
        </pc:sldMkLst>
        <pc:spChg chg="mod">
          <ac:chgData name="Muntasir Ahmed" userId="b1005b0089d79258" providerId="LiveId" clId="{5FF7EE9D-FEFA-4CD0-9CEE-D71E63D90707}" dt="2025-05-20T04:49:12.599" v="1559" actId="1076"/>
          <ac:spMkLst>
            <pc:docMk/>
            <pc:sldMk cId="456919469" sldId="434"/>
            <ac:spMk id="6" creationId="{436E2D65-423D-6986-60B4-BF7682756A3E}"/>
          </ac:spMkLst>
        </pc:spChg>
        <pc:spChg chg="mod">
          <ac:chgData name="Muntasir Ahmed" userId="b1005b0089d79258" providerId="LiveId" clId="{5FF7EE9D-FEFA-4CD0-9CEE-D71E63D90707}" dt="2025-05-20T04:42:28.986" v="1512" actId="1076"/>
          <ac:spMkLst>
            <pc:docMk/>
            <pc:sldMk cId="456919469" sldId="434"/>
            <ac:spMk id="8" creationId="{F9BF8230-F8D7-ED50-63B9-8C0D780802BF}"/>
          </ac:spMkLst>
        </pc:spChg>
        <pc:spChg chg="del mod">
          <ac:chgData name="Muntasir Ahmed" userId="b1005b0089d79258" providerId="LiveId" clId="{5FF7EE9D-FEFA-4CD0-9CEE-D71E63D90707}" dt="2025-05-20T04:42:36.003" v="1513"/>
          <ac:spMkLst>
            <pc:docMk/>
            <pc:sldMk cId="456919469" sldId="434"/>
            <ac:spMk id="9" creationId="{BFC7E6B1-7AD7-7F0B-A68C-B2E563E38B06}"/>
          </ac:spMkLst>
        </pc:spChg>
        <pc:spChg chg="add del mod">
          <ac:chgData name="Muntasir Ahmed" userId="b1005b0089d79258" providerId="LiveId" clId="{5FF7EE9D-FEFA-4CD0-9CEE-D71E63D90707}" dt="2025-05-20T04:45:39.493" v="1533" actId="478"/>
          <ac:spMkLst>
            <pc:docMk/>
            <pc:sldMk cId="456919469" sldId="434"/>
            <ac:spMk id="14" creationId="{96B92909-90E9-409D-A37F-5E931A8D9E9D}"/>
          </ac:spMkLst>
        </pc:spChg>
        <pc:spChg chg="add del mod">
          <ac:chgData name="Muntasir Ahmed" userId="b1005b0089d79258" providerId="LiveId" clId="{5FF7EE9D-FEFA-4CD0-9CEE-D71E63D90707}" dt="2025-05-20T04:48:42.784" v="1553"/>
          <ac:spMkLst>
            <pc:docMk/>
            <pc:sldMk cId="456919469" sldId="434"/>
            <ac:spMk id="16" creationId="{1E632CA1-E5AC-4561-B96C-BFE32E6695DB}"/>
          </ac:spMkLst>
        </pc:spChg>
        <pc:picChg chg="add del mod">
          <ac:chgData name="Muntasir Ahmed" userId="b1005b0089d79258" providerId="LiveId" clId="{5FF7EE9D-FEFA-4CD0-9CEE-D71E63D90707}" dt="2025-05-20T04:41:49.465" v="1506" actId="478"/>
          <ac:picMkLst>
            <pc:docMk/>
            <pc:sldMk cId="456919469" sldId="434"/>
            <ac:picMk id="3" creationId="{2D5FCA0A-E196-4C2A-8C4A-1CA862CB568F}"/>
          </ac:picMkLst>
        </pc:picChg>
        <pc:picChg chg="add del mod">
          <ac:chgData name="Muntasir Ahmed" userId="b1005b0089d79258" providerId="LiveId" clId="{5FF7EE9D-FEFA-4CD0-9CEE-D71E63D90707}" dt="2025-05-20T04:45:57.014" v="1535" actId="478"/>
          <ac:picMkLst>
            <pc:docMk/>
            <pc:sldMk cId="456919469" sldId="434"/>
            <ac:picMk id="10" creationId="{FF9F8F3D-77BA-4012-93D3-68D71B1D0EB8}"/>
          </ac:picMkLst>
        </pc:picChg>
        <pc:picChg chg="add del mod">
          <ac:chgData name="Muntasir Ahmed" userId="b1005b0089d79258" providerId="LiveId" clId="{5FF7EE9D-FEFA-4CD0-9CEE-D71E63D90707}" dt="2025-05-20T04:48:33.753" v="1552" actId="478"/>
          <ac:picMkLst>
            <pc:docMk/>
            <pc:sldMk cId="456919469" sldId="434"/>
            <ac:picMk id="12" creationId="{254593C1-38C7-4361-8049-544DEB3BE1FC}"/>
          </ac:picMkLst>
        </pc:picChg>
        <pc:picChg chg="add mod">
          <ac:chgData name="Muntasir Ahmed" userId="b1005b0089d79258" providerId="LiveId" clId="{5FF7EE9D-FEFA-4CD0-9CEE-D71E63D90707}" dt="2025-05-20T04:53:51.301" v="1733" actId="1076"/>
          <ac:picMkLst>
            <pc:docMk/>
            <pc:sldMk cId="456919469" sldId="434"/>
            <ac:picMk id="18" creationId="{5F942A81-D244-4137-8CCD-B6C8473F3948}"/>
          </ac:picMkLst>
        </pc:picChg>
        <pc:picChg chg="add mod">
          <ac:chgData name="Muntasir Ahmed" userId="b1005b0089d79258" providerId="LiveId" clId="{5FF7EE9D-FEFA-4CD0-9CEE-D71E63D90707}" dt="2025-05-20T04:46:10.865" v="1538" actId="1076"/>
          <ac:picMkLst>
            <pc:docMk/>
            <pc:sldMk cId="456919469" sldId="434"/>
            <ac:picMk id="5122" creationId="{7337E3BC-91A8-4BE5-85BF-745102AA3459}"/>
          </ac:picMkLst>
        </pc:picChg>
      </pc:sldChg>
      <pc:sldChg chg="addSp modSp mod">
        <pc:chgData name="Muntasir Ahmed" userId="b1005b0089d79258" providerId="LiveId" clId="{5FF7EE9D-FEFA-4CD0-9CEE-D71E63D90707}" dt="2025-05-20T04:24:37.271" v="951" actId="1076"/>
        <pc:sldMkLst>
          <pc:docMk/>
          <pc:sldMk cId="755881890" sldId="436"/>
        </pc:sldMkLst>
        <pc:spChg chg="mod">
          <ac:chgData name="Muntasir Ahmed" userId="b1005b0089d79258" providerId="LiveId" clId="{5FF7EE9D-FEFA-4CD0-9CEE-D71E63D90707}" dt="2025-05-20T04:22:00.580" v="928" actId="20577"/>
          <ac:spMkLst>
            <pc:docMk/>
            <pc:sldMk cId="755881890" sldId="436"/>
            <ac:spMk id="2" creationId="{B0F80BB6-D6E1-9689-0623-096DDBEB45B1}"/>
          </ac:spMkLst>
        </pc:spChg>
        <pc:spChg chg="mod">
          <ac:chgData name="Muntasir Ahmed" userId="b1005b0089d79258" providerId="LiveId" clId="{5FF7EE9D-FEFA-4CD0-9CEE-D71E63D90707}" dt="2025-05-20T04:24:11.064" v="948" actId="1076"/>
          <ac:spMkLst>
            <pc:docMk/>
            <pc:sldMk cId="755881890" sldId="436"/>
            <ac:spMk id="3" creationId="{E6DB0133-F62D-D789-5D12-707DCE7C783E}"/>
          </ac:spMkLst>
        </pc:spChg>
        <pc:spChg chg="mod">
          <ac:chgData name="Muntasir Ahmed" userId="b1005b0089d79258" providerId="LiveId" clId="{5FF7EE9D-FEFA-4CD0-9CEE-D71E63D90707}" dt="2025-05-20T04:24:37.271" v="951" actId="1076"/>
          <ac:spMkLst>
            <pc:docMk/>
            <pc:sldMk cId="755881890" sldId="436"/>
            <ac:spMk id="5" creationId="{8D26B5CE-7B9F-DEB3-B54A-B8FD3F3FD1A7}"/>
          </ac:spMkLst>
        </pc:spChg>
        <pc:picChg chg="add mod">
          <ac:chgData name="Muntasir Ahmed" userId="b1005b0089d79258" providerId="LiveId" clId="{5FF7EE9D-FEFA-4CD0-9CEE-D71E63D90707}" dt="2025-05-20T04:24:14.303" v="949" actId="1076"/>
          <ac:picMkLst>
            <pc:docMk/>
            <pc:sldMk cId="755881890" sldId="436"/>
            <ac:picMk id="8" creationId="{3291ADC7-2CE2-4D1A-B1A9-89246A503970}"/>
          </ac:picMkLst>
        </pc:picChg>
      </pc:sldChg>
      <pc:sldChg chg="add del">
        <pc:chgData name="Muntasir Ahmed" userId="b1005b0089d79258" providerId="LiveId" clId="{5FF7EE9D-FEFA-4CD0-9CEE-D71E63D90707}" dt="2025-05-20T04:49:51.369" v="1564" actId="2696"/>
        <pc:sldMkLst>
          <pc:docMk/>
          <pc:sldMk cId="2873447287" sldId="437"/>
        </pc:sldMkLst>
      </pc:sldChg>
      <pc:sldChg chg="addSp delSp modSp del mod chgLayout">
        <pc:chgData name="Muntasir Ahmed" userId="b1005b0089d79258" providerId="LiveId" clId="{5FF7EE9D-FEFA-4CD0-9CEE-D71E63D90707}" dt="2025-05-20T04:49:53.329" v="1565" actId="47"/>
        <pc:sldMkLst>
          <pc:docMk/>
          <pc:sldMk cId="1954788847" sldId="438"/>
        </pc:sldMkLst>
        <pc:spChg chg="mod or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2" creationId="{3D37004C-5991-EAE7-FD11-B5D54A10B9CC}"/>
          </ac:spMkLst>
        </pc:spChg>
        <pc:spChg chg="add del mo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3" creationId="{22C4A195-079A-44DF-807A-2091E9EDE5A5}"/>
          </ac:spMkLst>
        </pc:spChg>
        <pc:spChg chg="mod or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4" creationId="{F4F7CA05-EB25-1DC2-1F96-CB69236457D5}"/>
          </ac:spMkLst>
        </pc:spChg>
        <pc:spChg chg="mod or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5" creationId="{D34A3DF2-E03B-1027-4BD8-7049A873255E}"/>
          </ac:spMkLst>
        </pc:spChg>
        <pc:spChg chg="mod or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6" creationId="{46670F64-8300-6588-8D9B-DCEE12D689A0}"/>
          </ac:spMkLst>
        </pc:spChg>
        <pc:spChg chg="mod or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7" creationId="{8D1CD0D3-5534-F6FC-2776-66488BF3C23D}"/>
          </ac:spMkLst>
        </pc:spChg>
        <pc:spChg chg="add del mo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8" creationId="{C3FB6450-B42D-4E0F-8ACF-DDC900299E53}"/>
          </ac:spMkLst>
        </pc:spChg>
        <pc:spChg chg="add del mo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9" creationId="{93889061-0F6A-4A49-8B2F-D3B9DD33550B}"/>
          </ac:spMkLst>
        </pc:spChg>
        <pc:spChg chg="add del mo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11" creationId="{67276996-4726-4768-8AFF-85459A85872E}"/>
          </ac:spMkLst>
        </pc:spChg>
        <pc:spChg chg="add del mo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12" creationId="{B8E274A6-B25C-4F17-BCFA-08FAB664F5C9}"/>
          </ac:spMkLst>
        </pc:spChg>
        <pc:spChg chg="add del mod">
          <ac:chgData name="Muntasir Ahmed" userId="b1005b0089d79258" providerId="LiveId" clId="{5FF7EE9D-FEFA-4CD0-9CEE-D71E63D90707}" dt="2025-05-20T04:49:43.785" v="1562" actId="6264"/>
          <ac:spMkLst>
            <pc:docMk/>
            <pc:sldMk cId="1954788847" sldId="438"/>
            <ac:spMk id="13" creationId="{084EE6EE-902D-4154-A2FC-3E173C59F747}"/>
          </ac:spMkLst>
        </pc:spChg>
        <pc:picChg chg="mod ord modCrop">
          <ac:chgData name="Muntasir Ahmed" userId="b1005b0089d79258" providerId="LiveId" clId="{5FF7EE9D-FEFA-4CD0-9CEE-D71E63D90707}" dt="2025-05-20T04:49:43.785" v="1562" actId="6264"/>
          <ac:picMkLst>
            <pc:docMk/>
            <pc:sldMk cId="1954788847" sldId="438"/>
            <ac:picMk id="10" creationId="{E8437374-8E10-A53D-A8C9-07909927E952}"/>
          </ac:picMkLst>
        </pc:picChg>
      </pc:sldChg>
      <pc:sldChg chg="addSp delSp modSp mod">
        <pc:chgData name="Muntasir Ahmed" userId="b1005b0089d79258" providerId="LiveId" clId="{5FF7EE9D-FEFA-4CD0-9CEE-D71E63D90707}" dt="2025-05-20T04:55:59.132" v="1735" actId="1076"/>
        <pc:sldMkLst>
          <pc:docMk/>
          <pc:sldMk cId="2092908390" sldId="441"/>
        </pc:sldMkLst>
        <pc:spChg chg="add del mod ord">
          <ac:chgData name="Muntasir Ahmed" userId="b1005b0089d79258" providerId="LiveId" clId="{5FF7EE9D-FEFA-4CD0-9CEE-D71E63D90707}" dt="2025-05-20T04:55:59.132" v="1735" actId="1076"/>
          <ac:spMkLst>
            <pc:docMk/>
            <pc:sldMk cId="2092908390" sldId="441"/>
            <ac:spMk id="2" creationId="{5C722469-70A3-ECF4-9C73-BBD792F1FA54}"/>
          </ac:spMkLst>
        </pc:spChg>
        <pc:spChg chg="mod">
          <ac:chgData name="Muntasir Ahmed" userId="b1005b0089d79258" providerId="LiveId" clId="{5FF7EE9D-FEFA-4CD0-9CEE-D71E63D90707}" dt="2025-05-20T04:28:48.891" v="999" actId="1076"/>
          <ac:spMkLst>
            <pc:docMk/>
            <pc:sldMk cId="2092908390" sldId="441"/>
            <ac:spMk id="5" creationId="{799DB8F1-9F8C-AF0B-A827-5FF1DFA0D865}"/>
          </ac:spMkLst>
        </pc:spChg>
        <pc:spChg chg="add del mod">
          <ac:chgData name="Muntasir Ahmed" userId="b1005b0089d79258" providerId="LiveId" clId="{5FF7EE9D-FEFA-4CD0-9CEE-D71E63D90707}" dt="2025-05-20T04:28:11.167" v="978" actId="478"/>
          <ac:spMkLst>
            <pc:docMk/>
            <pc:sldMk cId="2092908390" sldId="441"/>
            <ac:spMk id="10" creationId="{60F1EEA7-D451-4731-8BAC-7447CA8811D2}"/>
          </ac:spMkLst>
        </pc:spChg>
        <pc:picChg chg="add mod">
          <ac:chgData name="Muntasir Ahmed" userId="b1005b0089d79258" providerId="LiveId" clId="{5FF7EE9D-FEFA-4CD0-9CEE-D71E63D90707}" dt="2025-05-20T04:55:53.504" v="1734" actId="1076"/>
          <ac:picMkLst>
            <pc:docMk/>
            <pc:sldMk cId="2092908390" sldId="441"/>
            <ac:picMk id="8" creationId="{C1E05B95-3CB4-4A3B-AA1A-B2FFAAEA76C7}"/>
          </ac:picMkLst>
        </pc:picChg>
      </pc:sldChg>
      <pc:sldChg chg="addSp modSp mod">
        <pc:chgData name="Muntasir Ahmed" userId="b1005b0089d79258" providerId="LiveId" clId="{5FF7EE9D-FEFA-4CD0-9CEE-D71E63D90707}" dt="2025-05-20T04:30:06.550" v="1007" actId="1076"/>
        <pc:sldMkLst>
          <pc:docMk/>
          <pc:sldMk cId="904114586" sldId="442"/>
        </pc:sldMkLst>
        <pc:spChg chg="mod">
          <ac:chgData name="Muntasir Ahmed" userId="b1005b0089d79258" providerId="LiveId" clId="{5FF7EE9D-FEFA-4CD0-9CEE-D71E63D90707}" dt="2025-05-20T04:29:24.782" v="1003" actId="1076"/>
          <ac:spMkLst>
            <pc:docMk/>
            <pc:sldMk cId="904114586" sldId="442"/>
            <ac:spMk id="2" creationId="{4F24ACCA-2795-0B4B-8F3B-67ADC4DABBF1}"/>
          </ac:spMkLst>
        </pc:spChg>
        <pc:spChg chg="mod">
          <ac:chgData name="Muntasir Ahmed" userId="b1005b0089d79258" providerId="LiveId" clId="{5FF7EE9D-FEFA-4CD0-9CEE-D71E63D90707}" dt="2025-05-20T04:29:14.995" v="1001" actId="1076"/>
          <ac:spMkLst>
            <pc:docMk/>
            <pc:sldMk cId="904114586" sldId="442"/>
            <ac:spMk id="3" creationId="{0709C093-9D47-C372-2685-33C246303CB8}"/>
          </ac:spMkLst>
        </pc:spChg>
        <pc:picChg chg="add mod">
          <ac:chgData name="Muntasir Ahmed" userId="b1005b0089d79258" providerId="LiveId" clId="{5FF7EE9D-FEFA-4CD0-9CEE-D71E63D90707}" dt="2025-05-20T04:30:06.550" v="1007" actId="1076"/>
          <ac:picMkLst>
            <pc:docMk/>
            <pc:sldMk cId="904114586" sldId="442"/>
            <ac:picMk id="8" creationId="{52BD330D-AF22-45B0-A048-62352BF7E2BE}"/>
          </ac:picMkLst>
        </pc:picChg>
      </pc:sldChg>
      <pc:sldChg chg="del">
        <pc:chgData name="Muntasir Ahmed" userId="b1005b0089d79258" providerId="LiveId" clId="{5FF7EE9D-FEFA-4CD0-9CEE-D71E63D90707}" dt="2025-05-20T04:50:04.175" v="1566" actId="47"/>
        <pc:sldMkLst>
          <pc:docMk/>
          <pc:sldMk cId="3476475220" sldId="443"/>
        </pc:sldMkLst>
      </pc:sldChg>
      <pc:sldChg chg="addSp delSp modSp add del mod">
        <pc:chgData name="Muntasir Ahmed" userId="b1005b0089d79258" providerId="LiveId" clId="{5FF7EE9D-FEFA-4CD0-9CEE-D71E63D90707}" dt="2025-05-20T04:52:40.928" v="1731" actId="1076"/>
        <pc:sldMkLst>
          <pc:docMk/>
          <pc:sldMk cId="3351618237" sldId="444"/>
        </pc:sldMkLst>
        <pc:spChg chg="mod">
          <ac:chgData name="Muntasir Ahmed" userId="b1005b0089d79258" providerId="LiveId" clId="{5FF7EE9D-FEFA-4CD0-9CEE-D71E63D90707}" dt="2025-05-20T04:52:28.776" v="1729" actId="1076"/>
          <ac:spMkLst>
            <pc:docMk/>
            <pc:sldMk cId="3351618237" sldId="444"/>
            <ac:spMk id="4" creationId="{3FF62FF2-C429-F6DD-4ADC-A44BC23F63C3}"/>
          </ac:spMkLst>
        </pc:spChg>
        <pc:spChg chg="mod">
          <ac:chgData name="Muntasir Ahmed" userId="b1005b0089d79258" providerId="LiveId" clId="{5FF7EE9D-FEFA-4CD0-9CEE-D71E63D90707}" dt="2025-05-20T04:52:40.928" v="1731" actId="1076"/>
          <ac:spMkLst>
            <pc:docMk/>
            <pc:sldMk cId="3351618237" sldId="444"/>
            <ac:spMk id="5" creationId="{D75769D7-C63A-79B2-9312-E66AB96BF63F}"/>
          </ac:spMkLst>
        </pc:spChg>
        <pc:spChg chg="del mod">
          <ac:chgData name="Muntasir Ahmed" userId="b1005b0089d79258" providerId="LiveId" clId="{5FF7EE9D-FEFA-4CD0-9CEE-D71E63D90707}" dt="2025-05-20T04:50:42.249" v="1685"/>
          <ac:spMkLst>
            <pc:docMk/>
            <pc:sldMk cId="3351618237" sldId="444"/>
            <ac:spMk id="6" creationId="{9221A9B7-0BB0-74E8-7DBE-31D2E7CFBD15}"/>
          </ac:spMkLst>
        </pc:spChg>
        <pc:picChg chg="add mod">
          <ac:chgData name="Muntasir Ahmed" userId="b1005b0089d79258" providerId="LiveId" clId="{5FF7EE9D-FEFA-4CD0-9CEE-D71E63D90707}" dt="2025-05-20T04:52:23.215" v="1728" actId="1076"/>
          <ac:picMkLst>
            <pc:docMk/>
            <pc:sldMk cId="3351618237" sldId="444"/>
            <ac:picMk id="8" creationId="{E203F17F-B772-4CDC-9289-4676EB723947}"/>
          </ac:picMkLst>
        </pc:picChg>
      </pc:sldChg>
      <pc:sldChg chg="del">
        <pc:chgData name="Muntasir Ahmed" userId="b1005b0089d79258" providerId="LiveId" clId="{5FF7EE9D-FEFA-4CD0-9CEE-D71E63D90707}" dt="2025-05-20T04:50:15.322" v="1569" actId="47"/>
        <pc:sldMkLst>
          <pc:docMk/>
          <pc:sldMk cId="2835403373" sldId="445"/>
        </pc:sldMkLst>
      </pc:sldChg>
      <pc:sldChg chg="del">
        <pc:chgData name="Muntasir Ahmed" userId="b1005b0089d79258" providerId="LiveId" clId="{5FF7EE9D-FEFA-4CD0-9CEE-D71E63D90707}" dt="2025-05-20T04:50:16.684" v="1570" actId="47"/>
        <pc:sldMkLst>
          <pc:docMk/>
          <pc:sldMk cId="352297518" sldId="446"/>
        </pc:sldMkLst>
      </pc:sldChg>
      <pc:sldChg chg="addSp delSp modSp add mod modClrScheme delAnim modAnim chgLayout">
        <pc:chgData name="Muntasir Ahmed" userId="b1005b0089d79258" providerId="LiveId" clId="{5FF7EE9D-FEFA-4CD0-9CEE-D71E63D90707}" dt="2025-05-20T05:16:25.334" v="1778"/>
        <pc:sldMkLst>
          <pc:docMk/>
          <pc:sldMk cId="1264341143" sldId="448"/>
        </pc:sldMkLst>
        <pc:spChg chg="add del">
          <ac:chgData name="Muntasir Ahmed" userId="b1005b0089d79258" providerId="LiveId" clId="{5FF7EE9D-FEFA-4CD0-9CEE-D71E63D90707}" dt="2025-05-20T05:13:21.700" v="1753"/>
          <ac:spMkLst>
            <pc:docMk/>
            <pc:sldMk cId="1264341143" sldId="448"/>
            <ac:spMk id="2" creationId="{7A2DD859-AC1E-4429-835E-064BEC7A4A6E}"/>
          </ac:spMkLst>
        </pc:spChg>
        <pc:spChg chg="mod ord">
          <ac:chgData name="Muntasir Ahmed" userId="b1005b0089d79258" providerId="LiveId" clId="{5FF7EE9D-FEFA-4CD0-9CEE-D71E63D90707}" dt="2025-05-20T03:41:51.907" v="185" actId="700"/>
          <ac:spMkLst>
            <pc:docMk/>
            <pc:sldMk cId="1264341143" sldId="448"/>
            <ac:spMk id="3" creationId="{4811AFE5-7820-D081-2A6A-D95A9C5BE422}"/>
          </ac:spMkLst>
        </pc:spChg>
        <pc:spChg chg="mod ord">
          <ac:chgData name="Muntasir Ahmed" userId="b1005b0089d79258" providerId="LiveId" clId="{5FF7EE9D-FEFA-4CD0-9CEE-D71E63D90707}" dt="2025-05-20T03:45:59.399" v="269" actId="1076"/>
          <ac:spMkLst>
            <pc:docMk/>
            <pc:sldMk cId="1264341143" sldId="448"/>
            <ac:spMk id="4" creationId="{A5D0915B-12C2-B6C3-46D2-2D895C216C90}"/>
          </ac:spMkLst>
        </pc:spChg>
        <pc:spChg chg="add del">
          <ac:chgData name="Muntasir Ahmed" userId="b1005b0089d79258" providerId="LiveId" clId="{5FF7EE9D-FEFA-4CD0-9CEE-D71E63D90707}" dt="2025-05-20T05:13:16.927" v="1751"/>
          <ac:spMkLst>
            <pc:docMk/>
            <pc:sldMk cId="1264341143" sldId="448"/>
            <ac:spMk id="7" creationId="{9D274D21-4BA8-4257-8D95-D8AF5ABDEB5F}"/>
          </ac:spMkLst>
        </pc:spChg>
        <pc:spChg chg="add del">
          <ac:chgData name="Muntasir Ahmed" userId="b1005b0089d79258" providerId="LiveId" clId="{5FF7EE9D-FEFA-4CD0-9CEE-D71E63D90707}" dt="2025-05-20T05:13:28.190" v="1757"/>
          <ac:spMkLst>
            <pc:docMk/>
            <pc:sldMk cId="1264341143" sldId="448"/>
            <ac:spMk id="10" creationId="{29C74675-B94F-47F0-BAE4-C3347257DE3E}"/>
          </ac:spMkLst>
        </pc:spChg>
        <pc:spChg chg="add mod">
          <ac:chgData name="Muntasir Ahmed" userId="b1005b0089d79258" providerId="LiveId" clId="{5FF7EE9D-FEFA-4CD0-9CEE-D71E63D90707}" dt="2025-05-20T03:46:31.291" v="316" actId="20577"/>
          <ac:spMkLst>
            <pc:docMk/>
            <pc:sldMk cId="1264341143" sldId="448"/>
            <ac:spMk id="13" creationId="{65423053-03AD-4E90-8617-D75226F725AE}"/>
          </ac:spMkLst>
        </pc:spChg>
        <pc:spChg chg="add mod">
          <ac:chgData name="Muntasir Ahmed" userId="b1005b0089d79258" providerId="LiveId" clId="{5FF7EE9D-FEFA-4CD0-9CEE-D71E63D90707}" dt="2025-05-20T03:47:50.138" v="333" actId="20577"/>
          <ac:spMkLst>
            <pc:docMk/>
            <pc:sldMk cId="1264341143" sldId="448"/>
            <ac:spMk id="14" creationId="{E79C72F6-2A48-43C8-9A2F-3B259B935E02}"/>
          </ac:spMkLst>
        </pc:spChg>
        <pc:picChg chg="add mod">
          <ac:chgData name="Muntasir Ahmed" userId="b1005b0089d79258" providerId="LiveId" clId="{5FF7EE9D-FEFA-4CD0-9CEE-D71E63D90707}" dt="2025-05-20T03:32:13.883" v="141" actId="1076"/>
          <ac:picMkLst>
            <pc:docMk/>
            <pc:sldMk cId="1264341143" sldId="448"/>
            <ac:picMk id="6" creationId="{0A910D78-10D3-4E75-8B20-5B86D303AE05}"/>
          </ac:picMkLst>
        </pc:picChg>
        <pc:picChg chg="add mod">
          <ac:chgData name="Muntasir Ahmed" userId="b1005b0089d79258" providerId="LiveId" clId="{5FF7EE9D-FEFA-4CD0-9CEE-D71E63D90707}" dt="2025-05-20T03:36:56.884" v="158" actId="1076"/>
          <ac:picMkLst>
            <pc:docMk/>
            <pc:sldMk cId="1264341143" sldId="448"/>
            <ac:picMk id="9" creationId="{97982AE1-EDB3-4B6B-8754-C7CBDBF42835}"/>
          </ac:picMkLst>
        </pc:picChg>
        <pc:picChg chg="add del mod">
          <ac:chgData name="Muntasir Ahmed" userId="b1005b0089d79258" providerId="LiveId" clId="{5FF7EE9D-FEFA-4CD0-9CEE-D71E63D90707}" dt="2025-05-20T05:13:51.592" v="1760" actId="478"/>
          <ac:picMkLst>
            <pc:docMk/>
            <pc:sldMk cId="1264341143" sldId="448"/>
            <ac:picMk id="12" creationId="{F0303ACE-1233-4831-863A-394370B124CF}"/>
          </ac:picMkLst>
        </pc:picChg>
        <pc:picChg chg="add mod">
          <ac:chgData name="Muntasir Ahmed" userId="b1005b0089d79258" providerId="LiveId" clId="{5FF7EE9D-FEFA-4CD0-9CEE-D71E63D90707}" dt="2025-05-20T05:16:15.601" v="1777" actId="14100"/>
          <ac:picMkLst>
            <pc:docMk/>
            <pc:sldMk cId="1264341143" sldId="448"/>
            <ac:picMk id="15" creationId="{E01FE2C8-160C-4F1F-80CD-B5B75C48A486}"/>
          </ac:picMkLst>
        </pc:picChg>
        <pc:picChg chg="del">
          <ac:chgData name="Muntasir Ahmed" userId="b1005b0089d79258" providerId="LiveId" clId="{5FF7EE9D-FEFA-4CD0-9CEE-D71E63D90707}" dt="2025-05-20T03:30:16.488" v="101" actId="478"/>
          <ac:picMkLst>
            <pc:docMk/>
            <pc:sldMk cId="1264341143" sldId="448"/>
            <ac:picMk id="1026" creationId="{38D48881-A1C3-4DAE-B3D9-252E917E27A6}"/>
          </ac:picMkLst>
        </pc:picChg>
        <pc:picChg chg="add del mod">
          <ac:chgData name="Muntasir Ahmed" userId="b1005b0089d79258" providerId="LiveId" clId="{5FF7EE9D-FEFA-4CD0-9CEE-D71E63D90707}" dt="2025-05-20T03:34:46.673" v="150" actId="478"/>
          <ac:picMkLst>
            <pc:docMk/>
            <pc:sldMk cId="1264341143" sldId="448"/>
            <ac:picMk id="2050" creationId="{2BD769F6-2827-4B7F-949F-AB6BBCE5E193}"/>
          </ac:picMkLst>
        </pc:picChg>
      </pc:sldChg>
      <pc:sldChg chg="addSp delSp modSp add mod">
        <pc:chgData name="Muntasir Ahmed" userId="b1005b0089d79258" providerId="LiveId" clId="{5FF7EE9D-FEFA-4CD0-9CEE-D71E63D90707}" dt="2025-05-20T04:52:48.869" v="1732" actId="1076"/>
        <pc:sldMkLst>
          <pc:docMk/>
          <pc:sldMk cId="3789147254" sldId="449"/>
        </pc:sldMkLst>
        <pc:spChg chg="mod">
          <ac:chgData name="Muntasir Ahmed" userId="b1005b0089d79258" providerId="LiveId" clId="{5FF7EE9D-FEFA-4CD0-9CEE-D71E63D90707}" dt="2025-05-20T04:52:48.869" v="1732" actId="1076"/>
          <ac:spMkLst>
            <pc:docMk/>
            <pc:sldMk cId="3789147254" sldId="449"/>
            <ac:spMk id="5" creationId="{707DD6D8-989F-4D4D-362B-BCAAD8DD78DA}"/>
          </ac:spMkLst>
        </pc:spChg>
        <pc:picChg chg="del">
          <ac:chgData name="Muntasir Ahmed" userId="b1005b0089d79258" providerId="LiveId" clId="{5FF7EE9D-FEFA-4CD0-9CEE-D71E63D90707}" dt="2025-05-20T04:30:30.883" v="1009" actId="478"/>
          <ac:picMkLst>
            <pc:docMk/>
            <pc:sldMk cId="3789147254" sldId="449"/>
            <ac:picMk id="8" creationId="{52BD330D-AF22-45B0-A048-62352BF7E2BE}"/>
          </ac:picMkLst>
        </pc:picChg>
        <pc:picChg chg="add mod">
          <ac:chgData name="Muntasir Ahmed" userId="b1005b0089d79258" providerId="LiveId" clId="{5FF7EE9D-FEFA-4CD0-9CEE-D71E63D90707}" dt="2025-05-20T04:30:54.497" v="1012" actId="1076"/>
          <ac:picMkLst>
            <pc:docMk/>
            <pc:sldMk cId="3789147254" sldId="449"/>
            <ac:picMk id="9" creationId="{9BDF5AB0-D7A4-4D6B-9FC7-25061FC48E0F}"/>
          </ac:picMkLst>
        </pc:picChg>
      </pc:sldChg>
      <pc:sldChg chg="addSp delSp modSp add mod">
        <pc:chgData name="Muntasir Ahmed" userId="b1005b0089d79258" providerId="LiveId" clId="{5FF7EE9D-FEFA-4CD0-9CEE-D71E63D90707}" dt="2025-05-20T04:48:22.044" v="1551" actId="1076"/>
        <pc:sldMkLst>
          <pc:docMk/>
          <pc:sldMk cId="997381946" sldId="450"/>
        </pc:sldMkLst>
        <pc:spChg chg="mod">
          <ac:chgData name="Muntasir Ahmed" userId="b1005b0089d79258" providerId="LiveId" clId="{5FF7EE9D-FEFA-4CD0-9CEE-D71E63D90707}" dt="2025-05-20T04:48:22.044" v="1551" actId="1076"/>
          <ac:spMkLst>
            <pc:docMk/>
            <pc:sldMk cId="997381946" sldId="450"/>
            <ac:spMk id="6" creationId="{436E2D65-423D-6986-60B4-BF7682756A3E}"/>
          </ac:spMkLst>
        </pc:spChg>
        <pc:spChg chg="del">
          <ac:chgData name="Muntasir Ahmed" userId="b1005b0089d79258" providerId="LiveId" clId="{5FF7EE9D-FEFA-4CD0-9CEE-D71E63D90707}" dt="2025-05-20T04:47:21.876" v="1543"/>
          <ac:spMkLst>
            <pc:docMk/>
            <pc:sldMk cId="997381946" sldId="450"/>
            <ac:spMk id="16" creationId="{1E632CA1-E5AC-4561-B96C-BFE32E6695DB}"/>
          </ac:spMkLst>
        </pc:spChg>
        <pc:picChg chg="add mod">
          <ac:chgData name="Muntasir Ahmed" userId="b1005b0089d79258" providerId="LiveId" clId="{5FF7EE9D-FEFA-4CD0-9CEE-D71E63D90707}" dt="2025-05-20T04:47:54.586" v="1549" actId="1076"/>
          <ac:picMkLst>
            <pc:docMk/>
            <pc:sldMk cId="997381946" sldId="450"/>
            <ac:picMk id="3" creationId="{5A4F6E66-1F65-45E2-83C0-FEA1F61AD2AA}"/>
          </ac:picMkLst>
        </pc:picChg>
        <pc:picChg chg="del">
          <ac:chgData name="Muntasir Ahmed" userId="b1005b0089d79258" providerId="LiveId" clId="{5FF7EE9D-FEFA-4CD0-9CEE-D71E63D90707}" dt="2025-05-20T04:46:37.808" v="1541" actId="478"/>
          <ac:picMkLst>
            <pc:docMk/>
            <pc:sldMk cId="997381946" sldId="450"/>
            <ac:picMk id="12" creationId="{254593C1-38C7-4361-8049-544DEB3BE1FC}"/>
          </ac:picMkLst>
        </pc:picChg>
        <pc:picChg chg="del">
          <ac:chgData name="Muntasir Ahmed" userId="b1005b0089d79258" providerId="LiveId" clId="{5FF7EE9D-FEFA-4CD0-9CEE-D71E63D90707}" dt="2025-05-20T04:46:39.818" v="1542" actId="478"/>
          <ac:picMkLst>
            <pc:docMk/>
            <pc:sldMk cId="997381946" sldId="450"/>
            <ac:picMk id="5122" creationId="{7337E3BC-91A8-4BE5-85BF-745102AA3459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124F82-336B-4FE9-BE32-CEA7E963C41B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F3FCB27-3B8C-4891-A234-49A7096A4547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Synchronization</a:t>
          </a:r>
        </a:p>
      </dgm:t>
    </dgm:pt>
    <dgm:pt modelId="{9F1DDD08-E9E4-415F-805E-BE823DAA3210}" type="parTrans" cxnId="{CAF6A4F4-06B6-49E5-91B2-3D5958C64C91}">
      <dgm:prSet/>
      <dgm:spPr/>
      <dgm:t>
        <a:bodyPr/>
        <a:lstStyle/>
        <a:p>
          <a:endParaRPr lang="en-US"/>
        </a:p>
      </dgm:t>
    </dgm:pt>
    <dgm:pt modelId="{831D243C-1B23-4809-A941-9BE083D0D3C3}" type="sibTrans" cxnId="{CAF6A4F4-06B6-49E5-91B2-3D5958C64C91}">
      <dgm:prSet/>
      <dgm:spPr/>
      <dgm:t>
        <a:bodyPr/>
        <a:lstStyle/>
        <a:p>
          <a:endParaRPr lang="en-US"/>
        </a:p>
      </dgm:t>
    </dgm:pt>
    <dgm:pt modelId="{FFD27FF6-089B-4A72-A13B-CEB4729643CF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Managing waiting room chairs</a:t>
          </a:r>
        </a:p>
      </dgm:t>
    </dgm:pt>
    <dgm:pt modelId="{DF65A148-46F2-4E8E-9178-AF41967D01B0}" type="parTrans" cxnId="{2E0BA65D-9795-42F2-A490-6A81B6793987}">
      <dgm:prSet/>
      <dgm:spPr/>
      <dgm:t>
        <a:bodyPr/>
        <a:lstStyle/>
        <a:p>
          <a:endParaRPr lang="en-US"/>
        </a:p>
      </dgm:t>
    </dgm:pt>
    <dgm:pt modelId="{3BEF0DDA-F1C1-4089-BCD0-2FF9ECCF32AB}" type="sibTrans" cxnId="{2E0BA65D-9795-42F2-A490-6A81B6793987}">
      <dgm:prSet/>
      <dgm:spPr/>
      <dgm:t>
        <a:bodyPr/>
        <a:lstStyle/>
        <a:p>
          <a:endParaRPr lang="en-US"/>
        </a:p>
      </dgm:t>
    </dgm:pt>
    <dgm:pt modelId="{AB01A3E9-8B75-47BF-9B93-DB9961241BD4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Ensuring leave of treated patient</a:t>
          </a:r>
        </a:p>
      </dgm:t>
    </dgm:pt>
    <dgm:pt modelId="{41728022-822E-4DC7-899C-7A381FCFBC97}" type="parTrans" cxnId="{062F9EFC-B10B-407D-ABE4-2BE26263154D}">
      <dgm:prSet/>
      <dgm:spPr/>
      <dgm:t>
        <a:bodyPr/>
        <a:lstStyle/>
        <a:p>
          <a:endParaRPr lang="en-US"/>
        </a:p>
      </dgm:t>
    </dgm:pt>
    <dgm:pt modelId="{B2DC1935-DE26-4918-8DF3-669F16F7F511}" type="sibTrans" cxnId="{062F9EFC-B10B-407D-ABE4-2BE26263154D}">
      <dgm:prSet/>
      <dgm:spPr/>
      <dgm:t>
        <a:bodyPr/>
        <a:lstStyle/>
        <a:p>
          <a:endParaRPr lang="en-US"/>
        </a:p>
      </dgm:t>
    </dgm:pt>
    <dgm:pt modelId="{927C233A-DA31-4688-9B4A-C673018FF87C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Handling Appointment scheduling</a:t>
          </a:r>
        </a:p>
      </dgm:t>
    </dgm:pt>
    <dgm:pt modelId="{285B52E2-A2A9-4695-BD33-272142F34A40}" type="parTrans" cxnId="{E6DAC64E-E2D7-47D9-95DF-4EC2F22B89A2}">
      <dgm:prSet/>
      <dgm:spPr/>
      <dgm:t>
        <a:bodyPr/>
        <a:lstStyle/>
        <a:p>
          <a:endParaRPr lang="en-US"/>
        </a:p>
      </dgm:t>
    </dgm:pt>
    <dgm:pt modelId="{86EB3C7D-A9D5-4000-BD04-A8B826F1E015}" type="sibTrans" cxnId="{E6DAC64E-E2D7-47D9-95DF-4EC2F22B89A2}">
      <dgm:prSet/>
      <dgm:spPr/>
      <dgm:t>
        <a:bodyPr/>
        <a:lstStyle/>
        <a:p>
          <a:endParaRPr lang="en-US"/>
        </a:p>
      </dgm:t>
    </dgm:pt>
    <dgm:pt modelId="{F0C99B79-47E2-43EE-B74B-871C7210490F}">
      <dgm:prSet phldrT="[Text]"/>
      <dgm:spPr/>
      <dgm:t>
        <a:bodyPr/>
        <a:lstStyle/>
        <a:p>
          <a:r>
            <a:rPr lang="en-US" b="0" dirty="0">
              <a:latin typeface="Times New Roman" panose="02020603050405020304" pitchFamily="18" charset="0"/>
              <a:cs typeface="Times New Roman" panose="02020603050405020304" pitchFamily="18" charset="0"/>
            </a:rPr>
            <a:t>Terminating Threads</a:t>
          </a:r>
        </a:p>
      </dgm:t>
    </dgm:pt>
    <dgm:pt modelId="{DA30A4AA-8BC1-49F4-AD1A-59EFF9B26121}" type="parTrans" cxnId="{BF078DED-A7EE-4582-A8D5-C7A932E70322}">
      <dgm:prSet/>
      <dgm:spPr/>
      <dgm:t>
        <a:bodyPr/>
        <a:lstStyle/>
        <a:p>
          <a:endParaRPr lang="en-US"/>
        </a:p>
      </dgm:t>
    </dgm:pt>
    <dgm:pt modelId="{9626421B-F6BD-4051-803B-020DBD3CF2C2}" type="sibTrans" cxnId="{BF078DED-A7EE-4582-A8D5-C7A932E70322}">
      <dgm:prSet/>
      <dgm:spPr/>
      <dgm:t>
        <a:bodyPr/>
        <a:lstStyle/>
        <a:p>
          <a:endParaRPr lang="en-US"/>
        </a:p>
      </dgm:t>
    </dgm:pt>
    <dgm:pt modelId="{4A5C13AE-048D-494F-A11B-2AA816CCC896}" type="pres">
      <dgm:prSet presAssocID="{69124F82-336B-4FE9-BE32-CEA7E963C41B}" presName="diagram" presStyleCnt="0">
        <dgm:presLayoutVars>
          <dgm:dir/>
          <dgm:resizeHandles val="exact"/>
        </dgm:presLayoutVars>
      </dgm:prSet>
      <dgm:spPr/>
    </dgm:pt>
    <dgm:pt modelId="{D84C823E-B97A-4837-9DA6-B3B44826080D}" type="pres">
      <dgm:prSet presAssocID="{BF3FCB27-3B8C-4891-A234-49A7096A4547}" presName="node" presStyleLbl="node1" presStyleIdx="0" presStyleCnt="5">
        <dgm:presLayoutVars>
          <dgm:bulletEnabled val="1"/>
        </dgm:presLayoutVars>
      </dgm:prSet>
      <dgm:spPr/>
    </dgm:pt>
    <dgm:pt modelId="{D945315C-23C1-4B62-BA4C-A577FF38797D}" type="pres">
      <dgm:prSet presAssocID="{831D243C-1B23-4809-A941-9BE083D0D3C3}" presName="sibTrans" presStyleCnt="0"/>
      <dgm:spPr/>
    </dgm:pt>
    <dgm:pt modelId="{86401CD5-0330-42C0-9572-7D0012492440}" type="pres">
      <dgm:prSet presAssocID="{FFD27FF6-089B-4A72-A13B-CEB4729643CF}" presName="node" presStyleLbl="node1" presStyleIdx="1" presStyleCnt="5">
        <dgm:presLayoutVars>
          <dgm:bulletEnabled val="1"/>
        </dgm:presLayoutVars>
      </dgm:prSet>
      <dgm:spPr/>
    </dgm:pt>
    <dgm:pt modelId="{D093CB21-2E2B-4278-A571-AA3628629345}" type="pres">
      <dgm:prSet presAssocID="{3BEF0DDA-F1C1-4089-BCD0-2FF9ECCF32AB}" presName="sibTrans" presStyleCnt="0"/>
      <dgm:spPr/>
    </dgm:pt>
    <dgm:pt modelId="{434CCD4D-ACB5-4870-B2FA-0CF2C47637E0}" type="pres">
      <dgm:prSet presAssocID="{AB01A3E9-8B75-47BF-9B93-DB9961241BD4}" presName="node" presStyleLbl="node1" presStyleIdx="2" presStyleCnt="5">
        <dgm:presLayoutVars>
          <dgm:bulletEnabled val="1"/>
        </dgm:presLayoutVars>
      </dgm:prSet>
      <dgm:spPr/>
    </dgm:pt>
    <dgm:pt modelId="{83F42CD6-6E85-4807-91D4-515700E8C2A5}" type="pres">
      <dgm:prSet presAssocID="{B2DC1935-DE26-4918-8DF3-669F16F7F511}" presName="sibTrans" presStyleCnt="0"/>
      <dgm:spPr/>
    </dgm:pt>
    <dgm:pt modelId="{6BEB0143-D01B-4E0F-A9A4-570D5A66A60F}" type="pres">
      <dgm:prSet presAssocID="{927C233A-DA31-4688-9B4A-C673018FF87C}" presName="node" presStyleLbl="node1" presStyleIdx="3" presStyleCnt="5">
        <dgm:presLayoutVars>
          <dgm:bulletEnabled val="1"/>
        </dgm:presLayoutVars>
      </dgm:prSet>
      <dgm:spPr/>
    </dgm:pt>
    <dgm:pt modelId="{641842A2-686D-472F-A5F4-1FC8B4458E34}" type="pres">
      <dgm:prSet presAssocID="{86EB3C7D-A9D5-4000-BD04-A8B826F1E015}" presName="sibTrans" presStyleCnt="0"/>
      <dgm:spPr/>
    </dgm:pt>
    <dgm:pt modelId="{96B28ACB-7308-431E-A511-F41051ED3E97}" type="pres">
      <dgm:prSet presAssocID="{F0C99B79-47E2-43EE-B74B-871C7210490F}" presName="node" presStyleLbl="node1" presStyleIdx="4" presStyleCnt="5">
        <dgm:presLayoutVars>
          <dgm:bulletEnabled val="1"/>
        </dgm:presLayoutVars>
      </dgm:prSet>
      <dgm:spPr/>
    </dgm:pt>
  </dgm:ptLst>
  <dgm:cxnLst>
    <dgm:cxn modelId="{BA1A245D-7ED8-4678-B490-80B43BEA31BE}" type="presOf" srcId="{69124F82-336B-4FE9-BE32-CEA7E963C41B}" destId="{4A5C13AE-048D-494F-A11B-2AA816CCC896}" srcOrd="0" destOrd="0" presId="urn:microsoft.com/office/officeart/2005/8/layout/default"/>
    <dgm:cxn modelId="{2E0BA65D-9795-42F2-A490-6A81B6793987}" srcId="{69124F82-336B-4FE9-BE32-CEA7E963C41B}" destId="{FFD27FF6-089B-4A72-A13B-CEB4729643CF}" srcOrd="1" destOrd="0" parTransId="{DF65A148-46F2-4E8E-9178-AF41967D01B0}" sibTransId="{3BEF0DDA-F1C1-4089-BCD0-2FF9ECCF32AB}"/>
    <dgm:cxn modelId="{C39FB948-0DDD-4B01-814D-3BEC62257731}" type="presOf" srcId="{BF3FCB27-3B8C-4891-A234-49A7096A4547}" destId="{D84C823E-B97A-4837-9DA6-B3B44826080D}" srcOrd="0" destOrd="0" presId="urn:microsoft.com/office/officeart/2005/8/layout/default"/>
    <dgm:cxn modelId="{E6DAC64E-E2D7-47D9-95DF-4EC2F22B89A2}" srcId="{69124F82-336B-4FE9-BE32-CEA7E963C41B}" destId="{927C233A-DA31-4688-9B4A-C673018FF87C}" srcOrd="3" destOrd="0" parTransId="{285B52E2-A2A9-4695-BD33-272142F34A40}" sibTransId="{86EB3C7D-A9D5-4000-BD04-A8B826F1E015}"/>
    <dgm:cxn modelId="{EF215879-8824-4933-9AD4-732E0FFFCD88}" type="presOf" srcId="{AB01A3E9-8B75-47BF-9B93-DB9961241BD4}" destId="{434CCD4D-ACB5-4870-B2FA-0CF2C47637E0}" srcOrd="0" destOrd="0" presId="urn:microsoft.com/office/officeart/2005/8/layout/default"/>
    <dgm:cxn modelId="{283C348A-36AD-4CA6-BE03-C85A36DC8A8F}" type="presOf" srcId="{FFD27FF6-089B-4A72-A13B-CEB4729643CF}" destId="{86401CD5-0330-42C0-9572-7D0012492440}" srcOrd="0" destOrd="0" presId="urn:microsoft.com/office/officeart/2005/8/layout/default"/>
    <dgm:cxn modelId="{E94E67DE-5611-4D80-AC4B-9FEFE8473583}" type="presOf" srcId="{927C233A-DA31-4688-9B4A-C673018FF87C}" destId="{6BEB0143-D01B-4E0F-A9A4-570D5A66A60F}" srcOrd="0" destOrd="0" presId="urn:microsoft.com/office/officeart/2005/8/layout/default"/>
    <dgm:cxn modelId="{222B6CE8-6E38-465C-9F44-83B2FC1FB146}" type="presOf" srcId="{F0C99B79-47E2-43EE-B74B-871C7210490F}" destId="{96B28ACB-7308-431E-A511-F41051ED3E97}" srcOrd="0" destOrd="0" presId="urn:microsoft.com/office/officeart/2005/8/layout/default"/>
    <dgm:cxn modelId="{BF078DED-A7EE-4582-A8D5-C7A932E70322}" srcId="{69124F82-336B-4FE9-BE32-CEA7E963C41B}" destId="{F0C99B79-47E2-43EE-B74B-871C7210490F}" srcOrd="4" destOrd="0" parTransId="{DA30A4AA-8BC1-49F4-AD1A-59EFF9B26121}" sibTransId="{9626421B-F6BD-4051-803B-020DBD3CF2C2}"/>
    <dgm:cxn modelId="{CAF6A4F4-06B6-49E5-91B2-3D5958C64C91}" srcId="{69124F82-336B-4FE9-BE32-CEA7E963C41B}" destId="{BF3FCB27-3B8C-4891-A234-49A7096A4547}" srcOrd="0" destOrd="0" parTransId="{9F1DDD08-E9E4-415F-805E-BE823DAA3210}" sibTransId="{831D243C-1B23-4809-A941-9BE083D0D3C3}"/>
    <dgm:cxn modelId="{062F9EFC-B10B-407D-ABE4-2BE26263154D}" srcId="{69124F82-336B-4FE9-BE32-CEA7E963C41B}" destId="{AB01A3E9-8B75-47BF-9B93-DB9961241BD4}" srcOrd="2" destOrd="0" parTransId="{41728022-822E-4DC7-899C-7A381FCFBC97}" sibTransId="{B2DC1935-DE26-4918-8DF3-669F16F7F511}"/>
    <dgm:cxn modelId="{456A227B-3C41-48B7-97F9-F1D97BB2E529}" type="presParOf" srcId="{4A5C13AE-048D-494F-A11B-2AA816CCC896}" destId="{D84C823E-B97A-4837-9DA6-B3B44826080D}" srcOrd="0" destOrd="0" presId="urn:microsoft.com/office/officeart/2005/8/layout/default"/>
    <dgm:cxn modelId="{6C7B2A38-5516-4ACF-8DDC-597A12986AF2}" type="presParOf" srcId="{4A5C13AE-048D-494F-A11B-2AA816CCC896}" destId="{D945315C-23C1-4B62-BA4C-A577FF38797D}" srcOrd="1" destOrd="0" presId="urn:microsoft.com/office/officeart/2005/8/layout/default"/>
    <dgm:cxn modelId="{7FAA8BB6-A21C-4836-A1E7-A31C91985AAD}" type="presParOf" srcId="{4A5C13AE-048D-494F-A11B-2AA816CCC896}" destId="{86401CD5-0330-42C0-9572-7D0012492440}" srcOrd="2" destOrd="0" presId="urn:microsoft.com/office/officeart/2005/8/layout/default"/>
    <dgm:cxn modelId="{2580E0E8-1444-4F5A-A9EC-226F9C68CA19}" type="presParOf" srcId="{4A5C13AE-048D-494F-A11B-2AA816CCC896}" destId="{D093CB21-2E2B-4278-A571-AA3628629345}" srcOrd="3" destOrd="0" presId="urn:microsoft.com/office/officeart/2005/8/layout/default"/>
    <dgm:cxn modelId="{C2E16640-66C2-4769-9DD1-32B6ABABB38E}" type="presParOf" srcId="{4A5C13AE-048D-494F-A11B-2AA816CCC896}" destId="{434CCD4D-ACB5-4870-B2FA-0CF2C47637E0}" srcOrd="4" destOrd="0" presId="urn:microsoft.com/office/officeart/2005/8/layout/default"/>
    <dgm:cxn modelId="{E0955F5B-1FDD-4998-961F-2EE381D53229}" type="presParOf" srcId="{4A5C13AE-048D-494F-A11B-2AA816CCC896}" destId="{83F42CD6-6E85-4807-91D4-515700E8C2A5}" srcOrd="5" destOrd="0" presId="urn:microsoft.com/office/officeart/2005/8/layout/default"/>
    <dgm:cxn modelId="{98D7D8E2-AF3F-4FD7-B3A5-48A174796046}" type="presParOf" srcId="{4A5C13AE-048D-494F-A11B-2AA816CCC896}" destId="{6BEB0143-D01B-4E0F-A9A4-570D5A66A60F}" srcOrd="6" destOrd="0" presId="urn:microsoft.com/office/officeart/2005/8/layout/default"/>
    <dgm:cxn modelId="{F277376E-F708-40A5-8792-84BEC4501AB0}" type="presParOf" srcId="{4A5C13AE-048D-494F-A11B-2AA816CCC896}" destId="{641842A2-686D-472F-A5F4-1FC8B4458E34}" srcOrd="7" destOrd="0" presId="urn:microsoft.com/office/officeart/2005/8/layout/default"/>
    <dgm:cxn modelId="{45DCBF40-96A4-4D27-B6AF-975CE0D1B00C}" type="presParOf" srcId="{4A5C13AE-048D-494F-A11B-2AA816CCC896}" destId="{96B28ACB-7308-431E-A511-F41051ED3E97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4C823E-B97A-4837-9DA6-B3B44826080D}">
      <dsp:nvSpPr>
        <dsp:cNvPr id="0" name=""/>
        <dsp:cNvSpPr/>
      </dsp:nvSpPr>
      <dsp:spPr>
        <a:xfrm>
          <a:off x="0" y="806962"/>
          <a:ext cx="2539999" cy="15240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Synchronization</a:t>
          </a:r>
        </a:p>
      </dsp:txBody>
      <dsp:txXfrm>
        <a:off x="0" y="806962"/>
        <a:ext cx="2539999" cy="1524000"/>
      </dsp:txXfrm>
    </dsp:sp>
    <dsp:sp modelId="{86401CD5-0330-42C0-9572-7D0012492440}">
      <dsp:nvSpPr>
        <dsp:cNvPr id="0" name=""/>
        <dsp:cNvSpPr/>
      </dsp:nvSpPr>
      <dsp:spPr>
        <a:xfrm>
          <a:off x="2794000" y="806962"/>
          <a:ext cx="2539999" cy="15240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Managing waiting room chairs</a:t>
          </a:r>
        </a:p>
      </dsp:txBody>
      <dsp:txXfrm>
        <a:off x="2794000" y="806962"/>
        <a:ext cx="2539999" cy="1524000"/>
      </dsp:txXfrm>
    </dsp:sp>
    <dsp:sp modelId="{434CCD4D-ACB5-4870-B2FA-0CF2C47637E0}">
      <dsp:nvSpPr>
        <dsp:cNvPr id="0" name=""/>
        <dsp:cNvSpPr/>
      </dsp:nvSpPr>
      <dsp:spPr>
        <a:xfrm>
          <a:off x="5587999" y="806962"/>
          <a:ext cx="2539999" cy="152400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Ensuring leave of treated patient</a:t>
          </a:r>
        </a:p>
      </dsp:txBody>
      <dsp:txXfrm>
        <a:off x="5587999" y="806962"/>
        <a:ext cx="2539999" cy="1524000"/>
      </dsp:txXfrm>
    </dsp:sp>
    <dsp:sp modelId="{6BEB0143-D01B-4E0F-A9A4-570D5A66A60F}">
      <dsp:nvSpPr>
        <dsp:cNvPr id="0" name=""/>
        <dsp:cNvSpPr/>
      </dsp:nvSpPr>
      <dsp:spPr>
        <a:xfrm>
          <a:off x="1397000" y="2584962"/>
          <a:ext cx="2539999" cy="15240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Handling Appointment scheduling</a:t>
          </a:r>
        </a:p>
      </dsp:txBody>
      <dsp:txXfrm>
        <a:off x="1397000" y="2584962"/>
        <a:ext cx="2539999" cy="1524000"/>
      </dsp:txXfrm>
    </dsp:sp>
    <dsp:sp modelId="{96B28ACB-7308-431E-A511-F41051ED3E97}">
      <dsp:nvSpPr>
        <dsp:cNvPr id="0" name=""/>
        <dsp:cNvSpPr/>
      </dsp:nvSpPr>
      <dsp:spPr>
        <a:xfrm>
          <a:off x="4191000" y="2584962"/>
          <a:ext cx="2539999" cy="152400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Terminating Threads</a:t>
          </a:r>
        </a:p>
      </dsp:txBody>
      <dsp:txXfrm>
        <a:off x="4191000" y="2584962"/>
        <a:ext cx="2539999" cy="1524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png>
</file>

<file path=ppt/media/image26.jpeg>
</file>

<file path=ppt/media/image27.jpe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D5FF0A-6232-4018-99D4-0CD4BDEB1221}" type="datetimeFigureOut">
              <a:rPr lang="en-US" smtClean="0"/>
              <a:t>5/20/2025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55010-18A2-4F65-8219-37A6B04B0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876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55010-18A2-4F65-8219-37A6B04B030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955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55010-18A2-4F65-8219-37A6B04B030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559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4DF8F68D-D199-C3B4-4243-286C8705E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18F28352-E81B-42EB-0E51-406E1479B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5770B-4EB7-4513-8092-07E0F8C69457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358" y="4656433"/>
            <a:ext cx="6780559" cy="1321457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359" y="1346500"/>
            <a:ext cx="7604028" cy="3020819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8223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A2BD-C815-459C-AD96-E620B32794D1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776036"/>
            <a:ext cx="11425576" cy="5438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0703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9200D-7787-4DA3-A2C4-262DE008BC25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425576" cy="584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2244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8D101-118B-4AC3-A931-90CF0BEA5136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5787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2E75DA48-3565-8696-72D1-4F02EB75B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C9E93CFA-6269-8472-4A64-8C3D79C7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ECB0-0565-4873-ABA1-125D255D7C82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1360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91C5D-9462-4EF9-993F-F2C330BFAEAC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68993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A1F0B-EBAF-4C39-ADF7-F306A3F3A481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7"/>
            <a:ext cx="5201602" cy="3964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537853"/>
            <a:ext cx="3774883" cy="396504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15016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25B9A-6935-4598-96B4-ABFBDC050635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1355436"/>
            <a:ext cx="5316793" cy="4144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355436"/>
            <a:ext cx="3668663" cy="414447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544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00A5FEB7-4535-F12C-B9F3-D25FD39C0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C3675C35-D86E-A7F9-72BA-93AE0F37F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3824-29EF-4D63-B5A6-B0A9BA825D7A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1355436"/>
            <a:ext cx="6335438" cy="4147462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237744" indent="0" algn="ctr">
              <a:buFont typeface="Arial" panose="020B0604020202020204" pitchFamily="34" charset="0"/>
              <a:buNone/>
              <a:defRPr/>
            </a:lvl2pPr>
            <a:lvl3pPr marL="137160" indent="0" algn="ctr">
              <a:buNone/>
              <a:defRPr/>
            </a:lvl3pPr>
            <a:lvl4pPr marL="411480" indent="0" algn="ctr">
              <a:buFont typeface="Arial" panose="020B0604020202020204" pitchFamily="34" charset="0"/>
              <a:buNone/>
              <a:defRPr/>
            </a:lvl4pPr>
            <a:lvl5pPr marL="41148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7"/>
            <a:ext cx="2505547" cy="4147462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04487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C685FA8A-765E-DAF1-65F7-BA12C47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A5CBC448-A4AD-BA92-F407-B277709EB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707DB78C-84B0-40F7-ACBC-B3370FEB876E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97380"/>
            <a:ext cx="5756869" cy="40616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58694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7371AB39-E62B-E8A5-BB34-ECB833F8C9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DF63DB3-E096-A7F3-9E23-6F09763077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F0E1CE75-2F39-48BC-BD03-83DB53A5FCB1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2A0E69BE-1D5D-6232-5560-D58DFF5DA9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D40C19A0-7348-6A40-976E-33881BEEE76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8866" y="2674620"/>
            <a:ext cx="5868672" cy="3539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740" y="1348740"/>
            <a:ext cx="5868672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6725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DBBAB8B3-C84F-B3F7-0207-A9CE4CF62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D0CEF6C8-5392-4E5C-50BA-B6B622A90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E2543-8740-41BA-8561-4647B31C201E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740" y="1383030"/>
            <a:ext cx="7876287" cy="3063838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286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F18CCD5-4E86-D3BE-8453-BDEFCF37A9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3591E182-54BF-4066-A6EE-1C7BC6496564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563623"/>
            <a:ext cx="6569964" cy="44111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448056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6766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69C1F94A-F113-DB0B-6168-D74B79374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00E7979-4F65-D4AB-AC9E-AC9B8EEB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1FDE2E7C-BA9D-4C52-A51B-778C1B24044B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AFFAF75-57C4-C836-6C4A-7635E282B5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4FF72C69-7F94-8EC5-5559-A9FA79951AE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8740" y="2464308"/>
            <a:ext cx="6543236" cy="37499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740" y="1348740"/>
            <a:ext cx="6543236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0065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6A933F85-AA8A-2674-D0DB-4D2018392D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8CADE68-D9D4-2727-6F42-2D408838C2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37D2F690-F673-428A-A50E-F42B336C7DDA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D2F0589-B32B-AB60-3FF7-F3CF49CCF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2BB831B-583A-A044-D830-ED455C5CA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148593"/>
            <a:ext cx="3585961" cy="33543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204176" cy="134874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83607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7">
            <a:extLst>
              <a:ext uri="{FF2B5EF4-FFF2-40B4-BE49-F238E27FC236}">
                <a16:creationId xmlns:a16="http://schemas.microsoft.com/office/drawing/2014/main" id="{47D286EE-0F15-1E27-3290-6F6175113A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234C666-348B-CD0A-7339-62A6A98505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46989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C0EE0D40-24E3-4E45-B455-C5EE43B3FABE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D8AE6825-D44D-8A54-2486-172D82E9518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E0D8BF6A-2E37-5353-E940-034B2A507CF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66267" y="2674620"/>
            <a:ext cx="4186494" cy="353959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139" y="1348740"/>
            <a:ext cx="4187286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2033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7">
            <a:extLst>
              <a:ext uri="{FF2B5EF4-FFF2-40B4-BE49-F238E27FC236}">
                <a16:creationId xmlns:a16="http://schemas.microsoft.com/office/drawing/2014/main" id="{749549B4-3F54-80C8-1BAB-CEEDF6A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41E4387-4811-B2AF-5482-852C60458B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CDA3E269-7FBC-44B5-97DA-493FA005236B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1E814ED0-E53C-957A-4DEE-63760C79B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050D8A2-9339-6D4C-2558-9DA6D8B83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9" y="1531620"/>
            <a:ext cx="4176522" cy="4400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65760"/>
            <a:ext cx="4522936" cy="9829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7594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7">
            <a:extLst>
              <a:ext uri="{FF2B5EF4-FFF2-40B4-BE49-F238E27FC236}">
                <a16:creationId xmlns:a16="http://schemas.microsoft.com/office/drawing/2014/main" id="{9F235622-4040-BE92-AB0D-6B3D06EE8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C0F7CD9-48AA-703D-BCE7-0C6B78B6A9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64D3EE7D-B962-47A0-88D8-4F7006FAA5A7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0AD4245-8531-1F66-6A73-99781F119A8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F7291BD2-5218-0E47-3BFC-F30E15DE309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7230" y="2518216"/>
            <a:ext cx="4358626" cy="3695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7230" y="1348740"/>
            <a:ext cx="4358626" cy="9865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832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A7F5FBDC-71EF-DE0C-CA26-CE4A0D3C1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502BB91-09B8-A48C-ABC2-46BB5E2B88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4B85014B-335E-447C-BE11-AB545630396E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A09AE-6707-2821-E334-3C7CCB378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DB11C-73C7-694D-E908-82644412EB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97317"/>
            <a:ext cx="3083016" cy="36616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7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54347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292B1704-93A9-4193-ED5F-B3B8248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F68F8FA-0E1B-6206-8AC7-CB0B1E100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A6B45011-5B75-4738-A01D-F8DAB0122D4B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A38CF03-D03D-C5EF-270D-64C1DFF0AF1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1CAA3E-41B8-B7E7-E008-99044956E62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55435" y="2674620"/>
            <a:ext cx="3213498" cy="3539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213498" cy="1132326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39187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519AD413-073A-7BC8-06B4-CEF2239B1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C01F2E5-5971-5175-A9EB-2592E7D50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97BDB32D-CB91-4DAA-856A-531D5EA442F4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7F42250-F4CD-09D6-1AB5-66D36CDC2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8409617-A955-1C46-18F7-3E248989E2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7917" y="3041734"/>
            <a:ext cx="3117889" cy="2917264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917" y="1078992"/>
            <a:ext cx="3438737" cy="1775885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33097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4BA836F4-2E15-BBB9-6C79-09FBD5C1A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1260013" y="5430678"/>
            <a:ext cx="1201947" cy="365125"/>
          </a:xfrm>
        </p:spPr>
        <p:txBody>
          <a:bodyPr/>
          <a:lstStyle/>
          <a:p>
            <a:fld id="{D5759696-30D4-43C6-A831-5F23FE5C26F6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97731" y="5012267"/>
            <a:ext cx="6598076" cy="946731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20194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266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7">
            <a:extLst>
              <a:ext uri="{FF2B5EF4-FFF2-40B4-BE49-F238E27FC236}">
                <a16:creationId xmlns:a16="http://schemas.microsoft.com/office/drawing/2014/main" id="{DFD0D4C6-05C5-ECDA-BC1E-AD237C7E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835746CC-8C16-CDE6-963C-57C62593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E5B27-12A7-489F-8576-0C8D04D45FD7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1047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C7A3522C-24C4-E430-6602-30D2FE78F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1266479" y="5441146"/>
            <a:ext cx="1189012" cy="365125"/>
          </a:xfrm>
        </p:spPr>
        <p:txBody>
          <a:bodyPr/>
          <a:lstStyle/>
          <a:p>
            <a:fld id="{34128B85-1CD2-4797-A896-4626D7D1A663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318166" cy="17966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64021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3627FB0F-64F3-5846-DC7D-28A360BCE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2DCD148-3F88-28AB-52C0-1E03C4F054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393470" y="1141753"/>
            <a:ext cx="1446269" cy="365125"/>
          </a:xfrm>
        </p:spPr>
        <p:txBody>
          <a:bodyPr/>
          <a:lstStyle>
            <a:lvl1pPr algn="r">
              <a:defRPr/>
            </a:lvl1pPr>
          </a:lstStyle>
          <a:p>
            <a:fld id="{9E49934E-75F6-42FE-AA37-BA794F2E7AB8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57BB355-133A-353F-BA77-2A4E35C8E17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128164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94C2C3A1-D379-7C2C-CAF0-05E4BCE3BCB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128164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910" y="561425"/>
            <a:ext cx="635213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880241" cy="14462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1786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A0A9B55F-30C2-525F-21AA-CE1A353BD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CBF6519D-01CB-0493-8493-8375F9C4D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61297" y="2433485"/>
            <a:ext cx="5697867" cy="352518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006B-2D78-422C-A860-0FD93D02F267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2433484"/>
            <a:ext cx="3277618" cy="3069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402219"/>
            <a:ext cx="10224150" cy="852554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1105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C8D7DD94-2E5C-FB93-496F-826C256A0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ADFDDC9E-F7FE-09C7-8E84-5295C03DE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52293" y="2715490"/>
            <a:ext cx="4237345" cy="278707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FD138-40EE-4F3B-B6C6-9A90E603E217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1" y="899003"/>
            <a:ext cx="4743706" cy="4603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8"/>
            <a:ext cx="4525151" cy="1069108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4783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52294" y="3650974"/>
            <a:ext cx="3227176" cy="2266941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0E701-76B1-45A3-BC25-DA1A879B7CFF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27615" y="1355436"/>
            <a:ext cx="6002663" cy="4562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6"/>
            <a:ext cx="3218171" cy="185159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4018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F877F175-E472-009C-5537-26776E1F1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0A3702B7-8ABD-4831-AA34-9CBAA4941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BBA70-2AA6-42C1-87BB-811FFA58D995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1296" y="5070410"/>
            <a:ext cx="5231527" cy="1001206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10004694" cy="3545747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743667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FAFB5367-34C6-699C-37C0-0C3AF505A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DD99B59B-A4A4-D3AD-C226-0DACFD059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1F34-6CAA-400B-B61F-9A9FA17729A3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78970"/>
            <a:ext cx="7525512" cy="980028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7" cy="3454307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089628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126ABF-7A5F-69A6-7D78-F59A90A7009E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58BD598E-EE18-7213-4510-07FBAD08B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DCDBE953-4446-F1D2-80C9-BA7FCDBF4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66FEB3D-5673-43EB-811C-BC479FBB872C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78970"/>
            <a:ext cx="7525512" cy="980028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8" cy="3454307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220321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7">
            <a:extLst>
              <a:ext uri="{FF2B5EF4-FFF2-40B4-BE49-F238E27FC236}">
                <a16:creationId xmlns:a16="http://schemas.microsoft.com/office/drawing/2014/main" id="{69285330-04EF-FABE-6AC6-842AABED0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0A295DDF-1376-9A20-EF47-FB3A0B4BD0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B7A1-41E8-4A76-878D-2634E23B8A7A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355437"/>
            <a:ext cx="9478408" cy="4147461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1"/>
            </a:lvl1pPr>
            <a:lvl2pPr marL="228600" indent="0" algn="ctr">
              <a:lnSpc>
                <a:spcPct val="100000"/>
              </a:lnSpc>
              <a:buNone/>
              <a:defRPr sz="3200" b="1"/>
            </a:lvl2pPr>
            <a:lvl3pPr marL="457200" indent="0" algn="ctr">
              <a:lnSpc>
                <a:spcPct val="100000"/>
              </a:lnSpc>
              <a:buNone/>
              <a:defRPr sz="2800" b="1"/>
            </a:lvl3pPr>
            <a:lvl4pPr marL="685800" indent="0" algn="ctr">
              <a:lnSpc>
                <a:spcPct val="100000"/>
              </a:lnSpc>
              <a:buNone/>
              <a:defRPr sz="2400" b="1"/>
            </a:lvl4pPr>
            <a:lvl5pPr marL="914400" indent="0" algn="ctr">
              <a:lnSpc>
                <a:spcPct val="100000"/>
              </a:lnSpc>
              <a:buNone/>
              <a:defRPr sz="20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1308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7">
            <a:extLst>
              <a:ext uri="{FF2B5EF4-FFF2-40B4-BE49-F238E27FC236}">
                <a16:creationId xmlns:a16="http://schemas.microsoft.com/office/drawing/2014/main" id="{1F06BB4A-8D6A-1428-8002-E2519822E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5B106A03-B7C4-C3C8-340B-4A592AF9B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AC208-2CE8-4467-87FC-2C3CDDF8B189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929384"/>
            <a:ext cx="9095790" cy="4029280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5738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5400000">
            <a:off x="11362895" y="5533561"/>
            <a:ext cx="996182" cy="365125"/>
          </a:xfrm>
        </p:spPr>
        <p:txBody>
          <a:bodyPr/>
          <a:lstStyle/>
          <a:p>
            <a:fld id="{EB6A1D13-05BC-4BA8-83E2-C6AA5FD67DB9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03555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0355580" cy="786384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600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7">
            <a:extLst>
              <a:ext uri="{FF2B5EF4-FFF2-40B4-BE49-F238E27FC236}">
                <a16:creationId xmlns:a16="http://schemas.microsoft.com/office/drawing/2014/main" id="{7843119B-637A-164F-EA38-21DFFF204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E3BACD90-CC53-93E3-C10A-10F791EE1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D269-ADC4-4272-8281-D707A0CDD051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355437"/>
            <a:ext cx="9095790" cy="4603227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687482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D63E7D34-68D7-C900-DBF4-A3125667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692589AD-1422-9184-FE05-87EFDC478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9F6D4-53F9-4196-B665-184F5B93F04B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8" y="5428752"/>
            <a:ext cx="9469402" cy="529912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69402" cy="3490883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42574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4B7DE80-38F2-0338-74F2-A93AEC8DC19C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C153A569-73C3-01D5-E101-77F38458E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E8B49FFE-5394-E441-17D5-19E03B070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7091-B5BC-4569-84E8-E2C687B2F96D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7" y="5349240"/>
            <a:ext cx="946940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8" cy="3280571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103483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7">
            <a:extLst>
              <a:ext uri="{FF2B5EF4-FFF2-40B4-BE49-F238E27FC236}">
                <a16:creationId xmlns:a16="http://schemas.microsoft.com/office/drawing/2014/main" id="{E29F6E16-05E4-A78F-A97B-BFB08E765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EE9353AB-8E8F-5D7C-E294-6B250769F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8EAE5-4E4E-4E14-965B-1C7EA71A795F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8" y="5486014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7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068655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7">
            <a:extLst>
              <a:ext uri="{FF2B5EF4-FFF2-40B4-BE49-F238E27FC236}">
                <a16:creationId xmlns:a16="http://schemas.microsoft.com/office/drawing/2014/main" id="{9CE8485D-0F5A-8EE6-1CFB-452B14F37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27">
            <a:extLst>
              <a:ext uri="{FF2B5EF4-FFF2-40B4-BE49-F238E27FC236}">
                <a16:creationId xmlns:a16="http://schemas.microsoft.com/office/drawing/2014/main" id="{67E490B7-4A84-3262-AE51-71560ACFE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09163-2D8F-47AF-B66D-9CA4EF2E8B2E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6F33C853-B8A7-B137-2B65-A4021A24DA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4" y="2296752"/>
            <a:ext cx="4433077" cy="3205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61297" y="2296752"/>
            <a:ext cx="4433077" cy="3205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7" y="1355437"/>
            <a:ext cx="9478410" cy="7584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92030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A62FB8FC-1BAB-099F-795F-9A363AB3F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CEB013B7-4546-E415-CB65-45F3DAF38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29DB-F491-4FE5-A7E5-C08C8D5C4E46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21516" y="2758965"/>
            <a:ext cx="4674289" cy="3200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21516" y="2020987"/>
            <a:ext cx="46742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5433" y="2758931"/>
            <a:ext cx="4674289" cy="31997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5435" y="2020987"/>
            <a:ext cx="46742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5"/>
            <a:ext cx="9999952" cy="5598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5256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07E74D72-393E-8A13-2E60-C6CC4AFE6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1D3BDE14-7401-4B8B-B075-EDB93665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DAC84-4DFF-410D-A2CB-CA3FC7492ACB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9491240" cy="11773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89972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7">
            <a:extLst>
              <a:ext uri="{FF2B5EF4-FFF2-40B4-BE49-F238E27FC236}">
                <a16:creationId xmlns:a16="http://schemas.microsoft.com/office/drawing/2014/main" id="{39CE58CB-CDBE-8EA9-CE2E-E99F891DD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6444346A-8C6D-F671-200C-56AA80A156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9F7E-F7B6-4CA8-8FB9-17017535C2F5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48872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1B565062-01CE-0BD1-C054-6F9DB6F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224ED13C-BA86-A3CC-D61F-9E266EA45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55E6A-4B20-419B-8975-EC9D5EE3F000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9" y="1355436"/>
            <a:ext cx="5701856" cy="414746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55436" y="3166976"/>
            <a:ext cx="3595634" cy="279168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7"/>
            <a:ext cx="3595634" cy="1613050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51515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86748F50-DB9E-273F-AC47-8853CF0B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70B9A921-7B5C-AFCD-BDA8-ABE54BCE7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39559" y="1355435"/>
            <a:ext cx="5694954" cy="414746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B7332-06A9-4FE5-B9D1-BB7784ED9F11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0677" y="3471015"/>
            <a:ext cx="3585586" cy="2487984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595634" cy="1878775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410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7">
            <a:extLst>
              <a:ext uri="{FF2B5EF4-FFF2-40B4-BE49-F238E27FC236}">
                <a16:creationId xmlns:a16="http://schemas.microsoft.com/office/drawing/2014/main" id="{E380770D-7540-D959-D1F4-170831EFD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A60DB3C0-19AB-401A-B141-BA70362BABF1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081671"/>
            <a:ext cx="3666743" cy="1421228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3666743" cy="2743201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21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D195F9-9FB7-9BBC-263B-8A6A1F43E2B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A5293FEE-773C-124D-6964-AFC510580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731840E4-4241-1F0D-A44C-0761CA74C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3DD22-466D-4778-A518-881FB2A82040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55436" y="3594099"/>
            <a:ext cx="9940370" cy="2364565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8040812" cy="1846664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313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20EB49E-0103-C58C-4CB9-0E69BCE787A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7EF7EE42-54B2-D3C2-8153-5AD74956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E35A4BAF-37A4-C812-DB31-7DD33CC46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54E55-4D2F-4913-A614-D7DC35078045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55564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8430767" cy="187989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18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7">
            <a:extLst>
              <a:ext uri="{FF2B5EF4-FFF2-40B4-BE49-F238E27FC236}">
                <a16:creationId xmlns:a16="http://schemas.microsoft.com/office/drawing/2014/main" id="{501B8758-0F78-59AF-E4F6-9F632D4C1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895252" y="550664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9EFD7EE2-6270-BBCB-2C9C-05DA94D30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833340" y="899990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B5A08-7B47-F42B-41AD-A01C21576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C3861-9F6D-4876-A034-81C7389A134F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69F53-CED4-7F99-544C-FE508E55D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4EE43-991B-C986-8CB9-6B399DC86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2078C-CE14-9C40-DF6F-0C18D0C3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64289" y="1249251"/>
            <a:ext cx="6259132" cy="1159097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01F9CF-CB7A-F53D-8222-D28803C8D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695" y="2820470"/>
            <a:ext cx="7306607" cy="2614412"/>
          </a:xfrm>
        </p:spPr>
        <p:txBody>
          <a:bodyPr anchor="t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25925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1C74D-3A16-7673-67AC-0C532FEF24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93495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277377-A8E7-77D5-B566-AE6FFF11D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2A9E9-B77A-4DC6-A56B-00523D425337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D32BD-61AF-3EDB-A5F0-44C88B7C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B72A1B-F3E7-C552-A4B6-E87FE105B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A04B3B3-590F-112E-659A-0CBC939F45D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805531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63640B3-016C-E8AE-ADC6-A5A8BA49640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599512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BA0F74-78B7-1D8E-EB2A-C1DBCDE8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494" y="1047564"/>
            <a:ext cx="9425847" cy="11773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00518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7">
            <a:extLst>
              <a:ext uri="{FF2B5EF4-FFF2-40B4-BE49-F238E27FC236}">
                <a16:creationId xmlns:a16="http://schemas.microsoft.com/office/drawing/2014/main" id="{7F586C70-7F75-F4F6-FB62-1980E9476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2E1C153-93E3-28AA-EFD6-56DF1570F0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AB415708-2313-440B-A668-6BC5B5B31402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F3AF05-A712-7CEF-24F3-E3C5D008805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63E540EE-1F44-0440-353A-1F1A96C3110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4873752"/>
            <a:ext cx="4064508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740" y="1348740"/>
            <a:ext cx="4064508" cy="3326506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285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3324F1-AAB1-82BB-4A98-EB462C533DA8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437359-92AE-C889-87B9-89D0D7398DA1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1"/>
            <a:ext cx="12192000" cy="6857999"/>
          </a:xfrm>
          <a:custGeom>
            <a:avLst/>
            <a:gdLst>
              <a:gd name="connsiteX0" fmla="*/ 11269474 w 12192000"/>
              <a:gd name="connsiteY0" fmla="*/ 5502897 h 6857999"/>
              <a:gd name="connsiteX1" fmla="*/ 11269474 w 12192000"/>
              <a:gd name="connsiteY1" fmla="*/ 5932665 h 6857999"/>
              <a:gd name="connsiteX2" fmla="*/ 10839706 w 12192000"/>
              <a:gd name="connsiteY2" fmla="*/ 5932665 h 6857999"/>
              <a:gd name="connsiteX3" fmla="*/ 10839706 w 12192000"/>
              <a:gd name="connsiteY3" fmla="*/ 5987529 h 6857999"/>
              <a:gd name="connsiteX4" fmla="*/ 11269474 w 12192000"/>
              <a:gd name="connsiteY4" fmla="*/ 5987529 h 6857999"/>
              <a:gd name="connsiteX5" fmla="*/ 11324338 w 12192000"/>
              <a:gd name="connsiteY5" fmla="*/ 5987529 h 6857999"/>
              <a:gd name="connsiteX6" fmla="*/ 11324338 w 12192000"/>
              <a:gd name="connsiteY6" fmla="*/ 5932665 h 6857999"/>
              <a:gd name="connsiteX7" fmla="*/ 11324338 w 12192000"/>
              <a:gd name="connsiteY7" fmla="*/ 5502897 h 6857999"/>
              <a:gd name="connsiteX8" fmla="*/ 877767 w 12192000"/>
              <a:gd name="connsiteY8" fmla="*/ 871903 h 6857999"/>
              <a:gd name="connsiteX9" fmla="*/ 877767 w 12192000"/>
              <a:gd name="connsiteY9" fmla="*/ 926767 h 6857999"/>
              <a:gd name="connsiteX10" fmla="*/ 877767 w 12192000"/>
              <a:gd name="connsiteY10" fmla="*/ 1356535 h 6857999"/>
              <a:gd name="connsiteX11" fmla="*/ 932631 w 12192000"/>
              <a:gd name="connsiteY11" fmla="*/ 1356535 h 6857999"/>
              <a:gd name="connsiteX12" fmla="*/ 932631 w 12192000"/>
              <a:gd name="connsiteY12" fmla="*/ 926767 h 6857999"/>
              <a:gd name="connsiteX13" fmla="*/ 1362399 w 12192000"/>
              <a:gd name="connsiteY13" fmla="*/ 926767 h 6857999"/>
              <a:gd name="connsiteX14" fmla="*/ 1362399 w 12192000"/>
              <a:gd name="connsiteY14" fmla="*/ 871903 h 6857999"/>
              <a:gd name="connsiteX15" fmla="*/ 932631 w 12192000"/>
              <a:gd name="connsiteY15" fmla="*/ 871903 h 6857999"/>
              <a:gd name="connsiteX16" fmla="*/ 0 w 12192000"/>
              <a:gd name="connsiteY16" fmla="*/ 0 h 6857999"/>
              <a:gd name="connsiteX17" fmla="*/ 12192000 w 12192000"/>
              <a:gd name="connsiteY17" fmla="*/ 0 h 6857999"/>
              <a:gd name="connsiteX18" fmla="*/ 12192000 w 12192000"/>
              <a:gd name="connsiteY18" fmla="*/ 6857999 h 6857999"/>
              <a:gd name="connsiteX19" fmla="*/ 0 w 12192000"/>
              <a:gd name="connsiteY1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2000" h="6857999">
                <a:moveTo>
                  <a:pt x="11269474" y="5502897"/>
                </a:moveTo>
                <a:lnTo>
                  <a:pt x="11269474" y="5932665"/>
                </a:lnTo>
                <a:lnTo>
                  <a:pt x="10839706" y="5932665"/>
                </a:lnTo>
                <a:lnTo>
                  <a:pt x="10839706" y="5987529"/>
                </a:lnTo>
                <a:lnTo>
                  <a:pt x="11269474" y="5987529"/>
                </a:lnTo>
                <a:lnTo>
                  <a:pt x="11324338" y="5987529"/>
                </a:lnTo>
                <a:lnTo>
                  <a:pt x="11324338" y="5932665"/>
                </a:lnTo>
                <a:lnTo>
                  <a:pt x="11324338" y="5502897"/>
                </a:lnTo>
                <a:close/>
                <a:moveTo>
                  <a:pt x="877767" y="871903"/>
                </a:moveTo>
                <a:lnTo>
                  <a:pt x="877767" y="926767"/>
                </a:lnTo>
                <a:lnTo>
                  <a:pt x="877767" y="1356535"/>
                </a:lnTo>
                <a:lnTo>
                  <a:pt x="932631" y="1356535"/>
                </a:lnTo>
                <a:lnTo>
                  <a:pt x="932631" y="926767"/>
                </a:lnTo>
                <a:lnTo>
                  <a:pt x="1362399" y="926767"/>
                </a:lnTo>
                <a:lnTo>
                  <a:pt x="1362399" y="871903"/>
                </a:lnTo>
                <a:lnTo>
                  <a:pt x="932631" y="87190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2"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FF3A7D3F-4A68-8C0F-3FF9-B4E1EF3F1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FEDF87E0-0EB7-6D63-D3F2-050448502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34E25-02B2-AB16-CD37-848C973CD2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717" y="3895685"/>
            <a:ext cx="8126567" cy="873742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56FD6C-382A-89AC-5218-83B303CEF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717" y="1431235"/>
            <a:ext cx="8126567" cy="2326281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05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B452C4-7F54-F55D-1491-B1B40FCBC1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CA6795CE-B2F5-5B08-DE09-21D013BD0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C13EF13F-A725-B312-E44A-3E39AC801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9CBAA-C12C-4024-AEF3-5D15655BA02C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1348740"/>
            <a:ext cx="8163306" cy="45222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884" y="1943101"/>
            <a:ext cx="8163306" cy="4015564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482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4BDE3-55ED-47D3-BEC0-77B6A1C3C0E8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62348" y="2823211"/>
            <a:ext cx="9477358" cy="283983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348" y="1348740"/>
            <a:ext cx="9477358" cy="134874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0637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9D84E-9BC3-8D6E-97C3-0AD7829387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B3DBEB44-6494-403F-ADE8-ACABB96B4709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4DE61-4C99-4D45-3493-01A6E135AB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2880-C028-E42E-9A7A-7D8BFD45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4652B-9BF0-F692-0800-30083BC7E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9244" y="2240267"/>
            <a:ext cx="9359261" cy="3562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23C878-2395-ACB6-D3C4-2C3F1CDD1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245" y="1047564"/>
            <a:ext cx="9359262" cy="1177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324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87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56" r:id="rId21"/>
    <p:sldLayoutId id="2147483757" r:id="rId22"/>
    <p:sldLayoutId id="2147483758" r:id="rId23"/>
    <p:sldLayoutId id="2147483759" r:id="rId24"/>
    <p:sldLayoutId id="2147483760" r:id="rId25"/>
    <p:sldLayoutId id="2147483761" r:id="rId26"/>
    <p:sldLayoutId id="2147483762" r:id="rId27"/>
    <p:sldLayoutId id="2147483763" r:id="rId28"/>
    <p:sldLayoutId id="2147483764" r:id="rId29"/>
    <p:sldLayoutId id="2147483765" r:id="rId30"/>
    <p:sldLayoutId id="2147483766" r:id="rId31"/>
    <p:sldLayoutId id="2147483767" r:id="rId32"/>
    <p:sldLayoutId id="2147483768" r:id="rId33"/>
    <p:sldLayoutId id="2147483769" r:id="rId34"/>
    <p:sldLayoutId id="2147483770" r:id="rId35"/>
    <p:sldLayoutId id="2147483771" r:id="rId36"/>
    <p:sldLayoutId id="2147483772" r:id="rId37"/>
    <p:sldLayoutId id="2147483773" r:id="rId38"/>
    <p:sldLayoutId id="2147483774" r:id="rId39"/>
    <p:sldLayoutId id="2147483775" r:id="rId40"/>
    <p:sldLayoutId id="2147483776" r:id="rId41"/>
    <p:sldLayoutId id="2147483777" r:id="rId42"/>
    <p:sldLayoutId id="2147483778" r:id="rId43"/>
    <p:sldLayoutId id="2147483779" r:id="rId44"/>
    <p:sldLayoutId id="2147483780" r:id="rId45"/>
    <p:sldLayoutId id="2147483781" r:id="rId46"/>
    <p:sldLayoutId id="2147483782" r:id="rId47"/>
    <p:sldLayoutId id="2147483783" r:id="rId48"/>
    <p:sldLayoutId id="2147483784" r:id="rId49"/>
    <p:sldLayoutId id="2147483785" r:id="rId50"/>
    <p:sldLayoutId id="2147483786" r:id="rId51"/>
    <p:sldLayoutId id="2147483788" r:id="rId52"/>
    <p:sldLayoutId id="2147483789" r:id="rId5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all" spc="5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37744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ntal Clinic Logo">
            <a:extLst>
              <a:ext uri="{FF2B5EF4-FFF2-40B4-BE49-F238E27FC236}">
                <a16:creationId xmlns:a16="http://schemas.microsoft.com/office/drawing/2014/main" id="{38D48881-A1C3-4DAE-B3D9-252E917E2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5D0915B-12C2-B6C3-46D2-2D895C216C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595" y="1650140"/>
            <a:ext cx="3039797" cy="2326281"/>
          </a:xfrm>
        </p:spPr>
        <p:txBody>
          <a:bodyPr>
            <a:normAutofit/>
          </a:bodyPr>
          <a:lstStyle/>
          <a:p>
            <a:r>
              <a:rPr lang="en-US" sz="5400" dirty="0"/>
              <a:t>Welcome</a:t>
            </a:r>
            <a:br>
              <a:rPr lang="en-US" sz="5400" dirty="0"/>
            </a:br>
            <a:r>
              <a:rPr lang="en-US" sz="5400" dirty="0"/>
              <a:t>everyone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11AFE5-7820-D081-2A6A-D95A9C5BE4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45CFFABE-4A8E-59A1-B3D5-C2C4D1A5A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41010C30-CC3E-CC2E-30AE-856548AD4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42702" y="5505591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145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4ACCA-2795-0B4B-8F3B-67ADC4DAB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59160" y="6858000"/>
            <a:ext cx="8163306" cy="655145"/>
          </a:xfrm>
        </p:spPr>
        <p:txBody>
          <a:bodyPr/>
          <a:lstStyle/>
          <a:p>
            <a:r>
              <a:rPr lang="en-US" dirty="0"/>
              <a:t>Delivering with impact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09C093-9D47-C372-2685-33C246303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711067" y="6858000"/>
            <a:ext cx="8163306" cy="452225"/>
          </a:xfrm>
        </p:spPr>
        <p:txBody>
          <a:bodyPr/>
          <a:lstStyle/>
          <a:p>
            <a:r>
              <a:rPr lang="en-US" dirty="0"/>
              <a:t>Keeping your audience engaged through effective techniques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A5365-38F4-35CD-D4C2-0A6712CC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BED5-A4B1-40C4-9E9D-B3D14BF27ECA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DD6D8-989F-4D4D-362B-BCAAD8DD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69357" y="7084112"/>
            <a:ext cx="328006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4A30C-E5B7-A73D-2CC0-902B6ACE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10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DF5AB0-D7A4-4D6B-9FC7-25061FC48E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712" y="1264368"/>
            <a:ext cx="6886575" cy="365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47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3EEFD-C1E1-B55E-FA4B-E67034C96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 dirty="0"/>
              <a:t>Delivering with confidence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203F17F-B772-4CDC-9289-4676EB72394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068825-5AC6-0C03-1AA7-6F9EAAC55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DFB5DD5B-F4FF-4EEA-A76F-2B70FB5F5B38}" type="datetime1">
              <a:rPr lang="en-US" smtClean="0"/>
              <a:pPr/>
              <a:t>5/20/2025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62FF2-C429-F6DD-4ADC-A44BC23F6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0" y="3246437"/>
            <a:ext cx="3280068" cy="365125"/>
          </a:xfrm>
        </p:spPr>
        <p:txBody>
          <a:bodyPr/>
          <a:lstStyle/>
          <a:p>
            <a:pPr algn="ctr"/>
            <a:r>
              <a:rPr lang="en-US" sz="6000" b="1" dirty="0"/>
              <a:t>Thank You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769D7-C63A-79B2-9312-E66AB96BF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3795" y="7011035"/>
            <a:ext cx="569755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618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811AFE5-7820-D081-2A6A-D95A9C5BE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716" y="899336"/>
            <a:ext cx="8126567" cy="873742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ien Encounters" panose="00000400000000000000" pitchFamily="2" charset="0"/>
              </a:rPr>
              <a:t>Team Members </a:t>
            </a:r>
            <a:endParaRPr lang="en-US" sz="3600" b="1" dirty="0">
              <a:solidFill>
                <a:schemeClr val="bg1"/>
              </a:solidFill>
              <a:latin typeface="Alien Encounters" panose="00000400000000000000" pitchFamily="2" charset="0"/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45CFFABE-4A8E-59A1-B3D5-C2C4D1A5A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41010C30-CC3E-CC2E-30AE-856548AD4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42702" y="5505591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910D78-10D3-4E75-8B20-5B86D303AE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299" y="1773078"/>
            <a:ext cx="2067978" cy="26407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982AE1-EDB3-4B6B-8754-C7CBDBF42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787" y="1773078"/>
            <a:ext cx="1922880" cy="264075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5D0915B-12C2-B6C3-46D2-2D895C216C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249" y="4717077"/>
            <a:ext cx="2533102" cy="1140990"/>
          </a:xfrm>
        </p:spPr>
        <p:txBody>
          <a:bodyPr>
            <a:normAutofit fontScale="90000"/>
          </a:bodyPr>
          <a:lstStyle/>
          <a:p>
            <a:r>
              <a:rPr lang="en-US" sz="1300" b="1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MD.Muntasir</a:t>
            </a:r>
            <a: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Ahmed Rifat</a:t>
            </a:r>
            <a:b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Id: 2022-1-60-333</a:t>
            </a:r>
            <a:br>
              <a:rPr lang="en-US" sz="5400" b="1" spc="0" dirty="0"/>
            </a:br>
            <a:endParaRPr lang="en-US" sz="5400" b="1" spc="0" dirty="0"/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65423053-03AD-4E90-8617-D75226F725AE}"/>
              </a:ext>
            </a:extLst>
          </p:cNvPr>
          <p:cNvSpPr txBox="1">
            <a:spLocks/>
          </p:cNvSpPr>
          <p:nvPr/>
        </p:nvSpPr>
        <p:spPr>
          <a:xfrm>
            <a:off x="4906451" y="4592651"/>
            <a:ext cx="2533102" cy="1140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spc="5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Saba </a:t>
            </a:r>
            <a:r>
              <a:rPr lang="en-US" sz="1300" b="1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tasnim</a:t>
            </a:r>
            <a: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khan</a:t>
            </a:r>
            <a:b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Id: 2022-3-60-049</a:t>
            </a:r>
            <a:br>
              <a:rPr lang="en-US" sz="5400" b="1" spc="0" dirty="0"/>
            </a:br>
            <a:endParaRPr lang="en-US" sz="5400" b="1" spc="0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E79C72F6-2A48-43C8-9A2F-3B259B935E02}"/>
              </a:ext>
            </a:extLst>
          </p:cNvPr>
          <p:cNvSpPr txBox="1">
            <a:spLocks/>
          </p:cNvSpPr>
          <p:nvPr/>
        </p:nvSpPr>
        <p:spPr>
          <a:xfrm>
            <a:off x="8364354" y="4592651"/>
            <a:ext cx="2706398" cy="1140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spc="5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MD. </a:t>
            </a:r>
            <a:r>
              <a:rPr lang="en-US" sz="1300" b="1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Sarafat</a:t>
            </a:r>
            <a: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b="1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Alam</a:t>
            </a:r>
            <a: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b="1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Mozumder</a:t>
            </a:r>
            <a:b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3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Id: 2022-3-60-061</a:t>
            </a:r>
            <a:br>
              <a:rPr lang="en-US" sz="5400" b="1" spc="0" dirty="0"/>
            </a:br>
            <a:endParaRPr lang="en-US" sz="5400" b="1" spc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01FE2C8-160C-4F1F-80CD-B5B75C48A4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7543" y="1773079"/>
            <a:ext cx="2067978" cy="264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41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A4AC-8094-8136-B492-AAD62B255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3038" y="899336"/>
            <a:ext cx="4204176" cy="1348740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070C0"/>
                </a:solidFill>
                <a:latin typeface="Alcohol Licks" panose="020B0603050302020204" pitchFamily="34" charset="0"/>
              </a:rPr>
              <a:t>Topic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C16DD-0ED6-3900-3BFA-8607CC82331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798428" y="2467562"/>
            <a:ext cx="4204176" cy="11034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Dentist Problem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5377A-ECB9-ABC2-7182-48B5AA4A3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F36591CE-6C9F-4FF4-9A36-F443B9D7F755}" type="datetime1">
              <a:rPr lang="en-US" smtClean="0"/>
              <a:pPr/>
              <a:t>5/20/2025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D53E96-C95C-49C6-58F6-5CB12D7F7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</p:spPr>
        <p:txBody>
          <a:bodyPr/>
          <a:lstStyle/>
          <a:p>
            <a:fld id="{0B363F69-2E69-4493-9263-0ED57289E59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EB8C567B-D522-FD50-4E4C-A6C41A31B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076" name="Picture 4" descr="Here's What to Ask Your Dentist When ...">
            <a:extLst>
              <a:ext uri="{FF2B5EF4-FFF2-40B4-BE49-F238E27FC236}">
                <a16:creationId xmlns:a16="http://schemas.microsoft.com/office/drawing/2014/main" id="{31D7A584-8759-494D-AD8B-6554EA4DE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468"/>
            <a:ext cx="6343048" cy="6852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808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ediatric Dentist Vs. General Dentist">
            <a:extLst>
              <a:ext uri="{FF2B5EF4-FFF2-40B4-BE49-F238E27FC236}">
                <a16:creationId xmlns:a16="http://schemas.microsoft.com/office/drawing/2014/main" id="{69FBF1F7-F1B2-456D-85D9-A99B0AA23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D8623A0-660E-F27D-1FD2-03EE59A84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71249" y="7815714"/>
            <a:ext cx="8961120" cy="107339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62AB971-711C-1F0C-E114-185C4A44E7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5440" y="880228"/>
            <a:ext cx="8961120" cy="70794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203AE4-8DF2-F3EF-071A-CE46B657F3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 flipV="1">
            <a:off x="10950142" y="4647769"/>
            <a:ext cx="2743200" cy="3056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B861A-5931-88C2-466E-50791DD9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4919" y="6858000"/>
            <a:ext cx="328006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B3758-7F16-D373-F40B-234E7038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84" y="6356350"/>
            <a:ext cx="569755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E8B93442-5816-4C83-9651-CDB1EC091B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8774156"/>
              </p:ext>
            </p:extLst>
          </p:nvPr>
        </p:nvGraphicFramePr>
        <p:xfrm>
          <a:off x="2032000" y="1222408"/>
          <a:ext cx="8128000" cy="4915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29639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What Age Should a Child go to the Dentist? - Springlove Dentistry">
            <a:extLst>
              <a:ext uri="{FF2B5EF4-FFF2-40B4-BE49-F238E27FC236}">
                <a16:creationId xmlns:a16="http://schemas.microsoft.com/office/drawing/2014/main" id="{7337E3BC-91A8-4BE5-85BF-745102AA3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3000"/>
              </a:srgbClr>
            </a:outerShdw>
            <a:reflection stA="0" endPos="650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F9BF8230-F8D7-ED50-63B9-8C0D78080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258" y="6966194"/>
            <a:ext cx="3774883" cy="396504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A80190-178B-D49A-BDAF-B5F4DDCD2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26CE-C713-4954-8E00-2596C1DCE1BA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E2D65-423D-6986-60B4-BF7682756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22258" y="1881368"/>
            <a:ext cx="3280068" cy="365125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Flow chart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8AE0B-F575-0FAE-0FF6-FC6F4614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5</a:t>
            </a:fld>
            <a:endParaRPr lang="en-US" dirty="0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5F942A81-D244-4137-8CCD-B6C8473F394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55" y="2367916"/>
            <a:ext cx="6637585" cy="3988434"/>
          </a:xfrm>
        </p:spPr>
      </p:pic>
    </p:spTree>
    <p:extLst>
      <p:ext uri="{BB962C8B-B14F-4D97-AF65-F5344CB8AC3E}">
        <p14:creationId xmlns:p14="http://schemas.microsoft.com/office/powerpoint/2010/main" val="456919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9BF8230-F8D7-ED50-63B9-8C0D78080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258" y="6966194"/>
            <a:ext cx="3774883" cy="396504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A80190-178B-D49A-BDAF-B5F4DDCD2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26CE-C713-4954-8E00-2596C1DCE1BA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E2D65-423D-6986-60B4-BF7682756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79704" y="570728"/>
            <a:ext cx="3280068" cy="365125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Flow chart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8AE0B-F575-0FAE-0FF6-FC6F4614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6</a:t>
            </a:fld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A4F6E66-1F65-45E2-83C0-FEA1F61AD2A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110864"/>
            <a:ext cx="8229599" cy="4954656"/>
          </a:xfrm>
        </p:spPr>
      </p:pic>
    </p:spTree>
    <p:extLst>
      <p:ext uri="{BB962C8B-B14F-4D97-AF65-F5344CB8AC3E}">
        <p14:creationId xmlns:p14="http://schemas.microsoft.com/office/powerpoint/2010/main" val="997381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80BB6-D6E1-9689-0623-096DDBEB4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884" y="1943101"/>
            <a:ext cx="8163306" cy="40155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DB0133-F62D-D789-5D12-707DCE7C78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4645" y="562965"/>
            <a:ext cx="8163306" cy="452225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latin typeface="Arial Rounded MT Bold" panose="020F0704030504030204" pitchFamily="34" charset="0"/>
              </a:rPr>
              <a:t>Code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9AB16-BD91-202E-C4B3-3F2CABC2A0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CF80E418-A1C9-4907-8A1A-2BBE88DBED42}" type="datetime1">
              <a:rPr lang="en-US" smtClean="0"/>
              <a:pPr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6B5CE-7B9F-DEB3-B54A-B8FD3F3F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77917" y="6886576"/>
            <a:ext cx="3280068" cy="365125"/>
          </a:xfrm>
        </p:spPr>
        <p:txBody>
          <a:bodyPr/>
          <a:lstStyle/>
          <a:p>
            <a:r>
              <a:rPr lang="en-US" dirty="0"/>
              <a:t>Sample </a:t>
            </a:r>
            <a:r>
              <a:rPr lang="en-US" dirty="0" err="1"/>
              <a:t>Foter</a:t>
            </a:r>
            <a:r>
              <a:rPr lang="en-US" dirty="0"/>
              <a:t>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26CB4-36B9-7595-844A-7CC9664C4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84" y="6356350"/>
            <a:ext cx="569755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91ADC7-2CE2-4D1A-B1A9-89246A503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884" y="1187066"/>
            <a:ext cx="9972675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881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22469-70A3-ECF4-9C73-BBD792F1F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500" y="252651"/>
            <a:ext cx="9478408" cy="646351"/>
          </a:xfrm>
        </p:spPr>
        <p:txBody>
          <a:bodyPr>
            <a:noAutofit/>
          </a:bodyPr>
          <a:lstStyle/>
          <a:p>
            <a:r>
              <a:rPr lang="en-US" sz="3600" dirty="0"/>
              <a:t>Output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02672-AC02-43C7-F349-38E997BCAC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of an audience’s retention rate is attributed to the visuals used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C3185-D1D2-FA24-90D3-9E17B328A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8F3A8-18AE-4F5F-8FCA-74388120FCB6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DB8F1-9F8C-AF0B-A827-5FF1DFA0D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62918" y="6858000"/>
            <a:ext cx="328006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8DBAB-B339-1DED-E864-05BBB97E1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E05B95-3CB4-4A3B-AA1A-B2FFAAEA7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457" y="899002"/>
            <a:ext cx="8094495" cy="559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908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4ACCA-2795-0B4B-8F3B-67ADC4DAB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59160" y="6858000"/>
            <a:ext cx="8163306" cy="655145"/>
          </a:xfrm>
        </p:spPr>
        <p:txBody>
          <a:bodyPr/>
          <a:lstStyle/>
          <a:p>
            <a:r>
              <a:rPr lang="en-US" dirty="0"/>
              <a:t>Delivering with impact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09C093-9D47-C372-2685-33C246303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711067" y="6858000"/>
            <a:ext cx="8163306" cy="452225"/>
          </a:xfrm>
        </p:spPr>
        <p:txBody>
          <a:bodyPr/>
          <a:lstStyle/>
          <a:p>
            <a:r>
              <a:rPr lang="en-US" dirty="0"/>
              <a:t>Keeping your audience engaged through effective techniques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A5365-38F4-35CD-D4C2-0A6712CC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BED5-A4B1-40C4-9E9D-B3D14BF27ECA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DD6D8-989F-4D4D-362B-BCAAD8DD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4A30C-E5B7-A73D-2CC0-902B6ACE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BD330D-AF22-45B0-A048-62352BF7E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373" y="1116531"/>
            <a:ext cx="7507254" cy="425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14586"/>
      </p:ext>
    </p:extLst>
  </p:cSld>
  <p:clrMapOvr>
    <a:masterClrMapping/>
  </p:clrMapOvr>
</p:sld>
</file>

<file path=ppt/theme/theme1.xml><?xml version="1.0" encoding="utf-8"?>
<a:theme xmlns:a="http://schemas.openxmlformats.org/drawingml/2006/main" name="Bracket Showcase">
  <a:themeElements>
    <a:clrScheme name="frame it">
      <a:dk1>
        <a:sysClr val="windowText" lastClr="000000"/>
      </a:dk1>
      <a:lt1>
        <a:sysClr val="window" lastClr="FFFFFF"/>
      </a:lt1>
      <a:dk2>
        <a:srgbClr val="24353D"/>
      </a:dk2>
      <a:lt2>
        <a:srgbClr val="EEEFEA"/>
      </a:lt2>
      <a:accent1>
        <a:srgbClr val="1A7F8E"/>
      </a:accent1>
      <a:accent2>
        <a:srgbClr val="EA8634"/>
      </a:accent2>
      <a:accent3>
        <a:srgbClr val="C04D34"/>
      </a:accent3>
      <a:accent4>
        <a:srgbClr val="80AD91"/>
      </a:accent4>
      <a:accent5>
        <a:srgbClr val="C4A316"/>
      </a:accent5>
      <a:accent6>
        <a:srgbClr val="BA823A"/>
      </a:accent6>
      <a:hlink>
        <a:srgbClr val="1C8A9B"/>
      </a:hlink>
      <a:folHlink>
        <a:srgbClr val="D8674B"/>
      </a:folHlink>
    </a:clrScheme>
    <a:fontScheme name="Custom 2">
      <a:majorFont>
        <a:latin typeface="Bahnschrift SemiBold Condensed"/>
        <a:ea typeface=""/>
        <a:cs typeface=""/>
      </a:majorFont>
      <a:minorFont>
        <a:latin typeface="Bahnschrif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acket Showcase_win32_SD_V8" id="{82A8FDB5-0A9F-4A88-ACF8-A3F6C0DCDA0A}" vid="{284FDE51-8805-4093-94B1-C3084A0DAB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2B778B-7F75-4892-9988-BCB6CDFB2E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2C32E69-9C7A-4C09-AE9E-B0BD806843B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D9F60A8-9C04-4B80-AD51-B9AC690A6B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Bracket design</Template>
  <TotalTime>109</TotalTime>
  <Words>125</Words>
  <Application>Microsoft Office PowerPoint</Application>
  <PresentationFormat>Widescreen</PresentationFormat>
  <Paragraphs>47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Alcohol Licks</vt:lpstr>
      <vt:lpstr>Alien Encounters</vt:lpstr>
      <vt:lpstr>Arial</vt:lpstr>
      <vt:lpstr>Arial Rounded MT Bold</vt:lpstr>
      <vt:lpstr>Bahnschrift Light</vt:lpstr>
      <vt:lpstr>Bahnschrift SemiBold Condensed</vt:lpstr>
      <vt:lpstr>Calibri</vt:lpstr>
      <vt:lpstr>Times New Roman</vt:lpstr>
      <vt:lpstr>Bracket Showcase</vt:lpstr>
      <vt:lpstr>Welcome everyone</vt:lpstr>
      <vt:lpstr>MD.Muntasir Ahmed Rifat Id: 2022-1-60-333 </vt:lpstr>
      <vt:lpstr>Topic</vt:lpstr>
      <vt:lpstr>PowerPoint Presentation</vt:lpstr>
      <vt:lpstr>PowerPoint Presentation</vt:lpstr>
      <vt:lpstr>PowerPoint Presentation</vt:lpstr>
      <vt:lpstr>PowerPoint Presentation</vt:lpstr>
      <vt:lpstr>Output</vt:lpstr>
      <vt:lpstr>Delivering with impact</vt:lpstr>
      <vt:lpstr>Delivering with impact</vt:lpstr>
      <vt:lpstr>Delivering with confidence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everyone</dc:title>
  <dc:creator>Muntasir Ahmed</dc:creator>
  <cp:lastModifiedBy>Muntasir Ahmed</cp:lastModifiedBy>
  <cp:revision>10</cp:revision>
  <dcterms:created xsi:type="dcterms:W3CDTF">2025-05-20T03:19:51Z</dcterms:created>
  <dcterms:modified xsi:type="dcterms:W3CDTF">2025-05-20T05:16:30Z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